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rawings/drawing1.xml" ContentType="application/vnd.openxmlformats-officedocument.drawingml.chartshape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Lst>
  <p:notesMasterIdLst>
    <p:notesMasterId r:id="rId35"/>
  </p:notesMasterIdLst>
  <p:sldIdLst>
    <p:sldId id="426" r:id="rId3"/>
    <p:sldId id="748" r:id="rId4"/>
    <p:sldId id="769" r:id="rId5"/>
    <p:sldId id="750" r:id="rId6"/>
    <p:sldId id="752" r:id="rId7"/>
    <p:sldId id="753" r:id="rId8"/>
    <p:sldId id="755" r:id="rId9"/>
    <p:sldId id="756" r:id="rId10"/>
    <p:sldId id="763" r:id="rId11"/>
    <p:sldId id="757" r:id="rId12"/>
    <p:sldId id="758" r:id="rId13"/>
    <p:sldId id="759" r:id="rId14"/>
    <p:sldId id="760" r:id="rId15"/>
    <p:sldId id="761" r:id="rId16"/>
    <p:sldId id="762" r:id="rId17"/>
    <p:sldId id="776" r:id="rId18"/>
    <p:sldId id="778" r:id="rId19"/>
    <p:sldId id="779" r:id="rId20"/>
    <p:sldId id="780" r:id="rId21"/>
    <p:sldId id="795" r:id="rId22"/>
    <p:sldId id="798" r:id="rId23"/>
    <p:sldId id="799" r:id="rId24"/>
    <p:sldId id="790" r:id="rId25"/>
    <p:sldId id="781" r:id="rId26"/>
    <p:sldId id="787" r:id="rId27"/>
    <p:sldId id="792" r:id="rId28"/>
    <p:sldId id="793" r:id="rId29"/>
    <p:sldId id="794" r:id="rId30"/>
    <p:sldId id="767" r:id="rId31"/>
    <p:sldId id="791" r:id="rId32"/>
    <p:sldId id="658" r:id="rId33"/>
    <p:sldId id="797" r:id="rId3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alibri" pitchFamily="34" charset="0"/>
        <a:ea typeface="+mn-ea"/>
        <a:cs typeface="Arial" pitchFamily="34" charset="0"/>
      </a:defRPr>
    </a:lvl1pPr>
    <a:lvl2pPr marL="457200" algn="l" rtl="0" fontAlgn="base">
      <a:spcBef>
        <a:spcPct val="0"/>
      </a:spcBef>
      <a:spcAft>
        <a:spcPct val="0"/>
      </a:spcAft>
      <a:defRPr kern="1200">
        <a:solidFill>
          <a:schemeClr val="tx1"/>
        </a:solidFill>
        <a:latin typeface="Calibri" pitchFamily="34" charset="0"/>
        <a:ea typeface="+mn-ea"/>
        <a:cs typeface="Arial" pitchFamily="34" charset="0"/>
      </a:defRPr>
    </a:lvl2pPr>
    <a:lvl3pPr marL="914400" algn="l" rtl="0" fontAlgn="base">
      <a:spcBef>
        <a:spcPct val="0"/>
      </a:spcBef>
      <a:spcAft>
        <a:spcPct val="0"/>
      </a:spcAft>
      <a:defRPr kern="1200">
        <a:solidFill>
          <a:schemeClr val="tx1"/>
        </a:solidFill>
        <a:latin typeface="Calibri" pitchFamily="34" charset="0"/>
        <a:ea typeface="+mn-ea"/>
        <a:cs typeface="Arial" pitchFamily="34" charset="0"/>
      </a:defRPr>
    </a:lvl3pPr>
    <a:lvl4pPr marL="1371600" algn="l" rtl="0" fontAlgn="base">
      <a:spcBef>
        <a:spcPct val="0"/>
      </a:spcBef>
      <a:spcAft>
        <a:spcPct val="0"/>
      </a:spcAft>
      <a:defRPr kern="1200">
        <a:solidFill>
          <a:schemeClr val="tx1"/>
        </a:solidFill>
        <a:latin typeface="Calibri" pitchFamily="34" charset="0"/>
        <a:ea typeface="+mn-ea"/>
        <a:cs typeface="Arial" pitchFamily="34" charset="0"/>
      </a:defRPr>
    </a:lvl4pPr>
    <a:lvl5pPr marL="1828800" algn="l" rtl="0" fontAlgn="base">
      <a:spcBef>
        <a:spcPct val="0"/>
      </a:spcBef>
      <a:spcAft>
        <a:spcPct val="0"/>
      </a:spcAft>
      <a:defRPr kern="1200">
        <a:solidFill>
          <a:schemeClr val="tx1"/>
        </a:solidFill>
        <a:latin typeface="Calibri" pitchFamily="34" charset="0"/>
        <a:ea typeface="+mn-ea"/>
        <a:cs typeface="Arial" pitchFamily="34" charset="0"/>
      </a:defRPr>
    </a:lvl5pPr>
    <a:lvl6pPr marL="2286000" algn="l" defTabSz="914400" rtl="0" eaLnBrk="1" latinLnBrk="0" hangingPunct="1">
      <a:defRPr kern="1200">
        <a:solidFill>
          <a:schemeClr val="tx1"/>
        </a:solidFill>
        <a:latin typeface="Calibri" pitchFamily="34" charset="0"/>
        <a:ea typeface="+mn-ea"/>
        <a:cs typeface="Arial" pitchFamily="34" charset="0"/>
      </a:defRPr>
    </a:lvl6pPr>
    <a:lvl7pPr marL="2743200" algn="l" defTabSz="914400" rtl="0" eaLnBrk="1" latinLnBrk="0" hangingPunct="1">
      <a:defRPr kern="1200">
        <a:solidFill>
          <a:schemeClr val="tx1"/>
        </a:solidFill>
        <a:latin typeface="Calibri" pitchFamily="34" charset="0"/>
        <a:ea typeface="+mn-ea"/>
        <a:cs typeface="Arial" pitchFamily="34" charset="0"/>
      </a:defRPr>
    </a:lvl7pPr>
    <a:lvl8pPr marL="3200400" algn="l" defTabSz="914400" rtl="0" eaLnBrk="1" latinLnBrk="0" hangingPunct="1">
      <a:defRPr kern="1200">
        <a:solidFill>
          <a:schemeClr val="tx1"/>
        </a:solidFill>
        <a:latin typeface="Calibri" pitchFamily="34" charset="0"/>
        <a:ea typeface="+mn-ea"/>
        <a:cs typeface="Arial" pitchFamily="34" charset="0"/>
      </a:defRPr>
    </a:lvl8pPr>
    <a:lvl9pPr marL="3657600" algn="l" defTabSz="914400" rtl="0" eaLnBrk="1" latinLnBrk="0" hangingPunct="1">
      <a:defRPr kern="1200">
        <a:solidFill>
          <a:schemeClr val="tx1"/>
        </a:solidFill>
        <a:latin typeface="Calibri" pitchFamily="34" charset="0"/>
        <a:ea typeface="+mn-ea"/>
        <a:cs typeface="Arial"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003D61"/>
    <a:srgbClr val="540000"/>
    <a:srgbClr val="FFFFFF"/>
    <a:srgbClr val="920000"/>
    <a:srgbClr val="7F7F7F"/>
    <a:srgbClr val="3E0000"/>
    <a:srgbClr val="C7C7C7"/>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65" autoAdjust="0"/>
    <p:restoredTop sz="65312" autoAdjust="0"/>
  </p:normalViewPr>
  <p:slideViewPr>
    <p:cSldViewPr>
      <p:cViewPr varScale="1">
        <p:scale>
          <a:sx n="60" d="100"/>
          <a:sy n="60" d="100"/>
        </p:scale>
        <p:origin x="219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70" d="100"/>
          <a:sy n="70" d="100"/>
        </p:scale>
        <p:origin x="3240"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charts/_rels/chart1.xml.rels><?xml version="1.0" encoding="UTF-8" standalone="yes"?>
<Relationships xmlns="http://schemas.openxmlformats.org/package/2006/relationships"><Relationship Id="rId3" Type="http://schemas.openxmlformats.org/officeDocument/2006/relationships/oleObject" Target="file:///D:\Colorado\Colorado_report\one%20region\model_results\threshold.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Colorado\Colorado_report\one%20region\model_results\threshold3.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Colorado\Colorado_report\one%20region\model_results\threshold5.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H:\GIS_FINAL_PROJECT_RESULTS_PLUS\Mo_Results.xlsx" TargetMode="Externa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chartUserShapes" Target="../drawings/drawing1.xml"/></Relationships>
</file>

<file path=ppt/charts/_rels/chart5.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H:\GIS2_Project\12.5\Bloom_GIS2\Results\Bloom\Viriginia2.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F:\GIS2_Project_source\Results\Final\Excels\Texas.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F:\GIS2_Project_source\Results\Final\Excels\missori.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threshold!$B$1</c:f>
              <c:strCache>
                <c:ptCount val="1"/>
                <c:pt idx="0">
                  <c:v>T</c:v>
                </c:pt>
              </c:strCache>
            </c:strRef>
          </c:tx>
          <c:spPr>
            <a:ln w="22225" cap="rnd">
              <a:solidFill>
                <a:schemeClr val="accent1"/>
              </a:solid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xVal>
            <c:numRef>
              <c:f>threshold!$B$2:$B$21</c:f>
              <c:numCache>
                <c:formatCode>General</c:formatCode>
                <c:ptCount val="20"/>
                <c:pt idx="0">
                  <c:v>600</c:v>
                </c:pt>
                <c:pt idx="1">
                  <c:v>1100</c:v>
                </c:pt>
                <c:pt idx="2">
                  <c:v>1600</c:v>
                </c:pt>
                <c:pt idx="3">
                  <c:v>2100</c:v>
                </c:pt>
                <c:pt idx="4">
                  <c:v>2600</c:v>
                </c:pt>
                <c:pt idx="5">
                  <c:v>3100</c:v>
                </c:pt>
                <c:pt idx="6">
                  <c:v>3600</c:v>
                </c:pt>
                <c:pt idx="7">
                  <c:v>4100</c:v>
                </c:pt>
                <c:pt idx="8">
                  <c:v>4600</c:v>
                </c:pt>
                <c:pt idx="9">
                  <c:v>5100</c:v>
                </c:pt>
                <c:pt idx="10">
                  <c:v>5600</c:v>
                </c:pt>
                <c:pt idx="11">
                  <c:v>6100</c:v>
                </c:pt>
                <c:pt idx="12">
                  <c:v>6600</c:v>
                </c:pt>
                <c:pt idx="13">
                  <c:v>7100</c:v>
                </c:pt>
                <c:pt idx="14">
                  <c:v>7600</c:v>
                </c:pt>
                <c:pt idx="15">
                  <c:v>8100</c:v>
                </c:pt>
                <c:pt idx="16">
                  <c:v>8600</c:v>
                </c:pt>
                <c:pt idx="17">
                  <c:v>9100</c:v>
                </c:pt>
                <c:pt idx="18">
                  <c:v>9600</c:v>
                </c:pt>
                <c:pt idx="19">
                  <c:v>10100</c:v>
                </c:pt>
              </c:numCache>
            </c:numRef>
          </c:xVal>
          <c:yVal>
            <c:numRef>
              <c:f>threshold!$A$2:$A$21</c:f>
              <c:numCache>
                <c:formatCode>General</c:formatCode>
                <c:ptCount val="20"/>
                <c:pt idx="0">
                  <c:v>0.63264221700000001</c:v>
                </c:pt>
                <c:pt idx="1">
                  <c:v>0.59603232699999997</c:v>
                </c:pt>
                <c:pt idx="2">
                  <c:v>0.57319245900000004</c:v>
                </c:pt>
                <c:pt idx="3">
                  <c:v>0.52149733200000004</c:v>
                </c:pt>
                <c:pt idx="4">
                  <c:v>0.50490297900000003</c:v>
                </c:pt>
                <c:pt idx="5">
                  <c:v>0.48465301100000002</c:v>
                </c:pt>
                <c:pt idx="6">
                  <c:v>0.43748158199999998</c:v>
                </c:pt>
                <c:pt idx="7">
                  <c:v>0.40224874500000002</c:v>
                </c:pt>
                <c:pt idx="8">
                  <c:v>0.38012526400000002</c:v>
                </c:pt>
                <c:pt idx="9">
                  <c:v>0.37123073200000001</c:v>
                </c:pt>
                <c:pt idx="10">
                  <c:v>0.35807676199999999</c:v>
                </c:pt>
                <c:pt idx="11">
                  <c:v>0.34418684999999999</c:v>
                </c:pt>
                <c:pt idx="12">
                  <c:v>0.31140710999999999</c:v>
                </c:pt>
                <c:pt idx="13">
                  <c:v>0.30246107900000002</c:v>
                </c:pt>
                <c:pt idx="14">
                  <c:v>0.297248505</c:v>
                </c:pt>
                <c:pt idx="15">
                  <c:v>0.297248505</c:v>
                </c:pt>
                <c:pt idx="16">
                  <c:v>0.297248505</c:v>
                </c:pt>
                <c:pt idx="17">
                  <c:v>0.297248505</c:v>
                </c:pt>
                <c:pt idx="18">
                  <c:v>0.297248505</c:v>
                </c:pt>
                <c:pt idx="19">
                  <c:v>0.297248505</c:v>
                </c:pt>
              </c:numCache>
            </c:numRef>
          </c:yVal>
          <c:smooth val="1"/>
        </c:ser>
        <c:dLbls>
          <c:showLegendKey val="0"/>
          <c:showVal val="0"/>
          <c:showCatName val="0"/>
          <c:showSerName val="0"/>
          <c:showPercent val="0"/>
          <c:showBubbleSize val="0"/>
        </c:dLbls>
        <c:axId val="49722544"/>
        <c:axId val="49723664"/>
      </c:scatterChart>
      <c:valAx>
        <c:axId val="49722544"/>
        <c:scaling>
          <c:orientation val="minMax"/>
          <c:max val="10500"/>
          <c:min val="0"/>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a:t>Threshold</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49723664"/>
        <c:crosses val="autoZero"/>
        <c:crossBetween val="midCat"/>
      </c:valAx>
      <c:valAx>
        <c:axId val="49723664"/>
        <c:scaling>
          <c:orientation val="minMax"/>
          <c:min val="0.25"/>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a:t>CLC Value</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49722544"/>
        <c:crosses val="autoZero"/>
        <c:crossBetween val="midCat"/>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threshold3!$B$1</c:f>
              <c:strCache>
                <c:ptCount val="1"/>
                <c:pt idx="0">
                  <c:v>T</c:v>
                </c:pt>
              </c:strCache>
            </c:strRef>
          </c:tx>
          <c:spPr>
            <a:ln w="22225" cap="rnd">
              <a:solidFill>
                <a:schemeClr val="accent1"/>
              </a:solid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xVal>
            <c:numRef>
              <c:f>threshold3!$B$2:$B$12</c:f>
              <c:numCache>
                <c:formatCode>General</c:formatCode>
                <c:ptCount val="11"/>
                <c:pt idx="0">
                  <c:v>100</c:v>
                </c:pt>
                <c:pt idx="1">
                  <c:v>200</c:v>
                </c:pt>
                <c:pt idx="2">
                  <c:v>300</c:v>
                </c:pt>
                <c:pt idx="3">
                  <c:v>400</c:v>
                </c:pt>
                <c:pt idx="4">
                  <c:v>500</c:v>
                </c:pt>
                <c:pt idx="5">
                  <c:v>600</c:v>
                </c:pt>
                <c:pt idx="6">
                  <c:v>700</c:v>
                </c:pt>
                <c:pt idx="7">
                  <c:v>800</c:v>
                </c:pt>
                <c:pt idx="8">
                  <c:v>900</c:v>
                </c:pt>
                <c:pt idx="9">
                  <c:v>1000</c:v>
                </c:pt>
                <c:pt idx="10">
                  <c:v>1100</c:v>
                </c:pt>
              </c:numCache>
            </c:numRef>
          </c:xVal>
          <c:yVal>
            <c:numRef>
              <c:f>threshold3!$A$2:$A$12</c:f>
              <c:numCache>
                <c:formatCode>General</c:formatCode>
                <c:ptCount val="11"/>
                <c:pt idx="0">
                  <c:v>0.78152942199999997</c:v>
                </c:pt>
                <c:pt idx="1">
                  <c:v>0.79215398400000003</c:v>
                </c:pt>
                <c:pt idx="2">
                  <c:v>0.753379146</c:v>
                </c:pt>
                <c:pt idx="3">
                  <c:v>0.69543115899999997</c:v>
                </c:pt>
                <c:pt idx="4">
                  <c:v>0.66237433199999995</c:v>
                </c:pt>
                <c:pt idx="5">
                  <c:v>0.63264221700000001</c:v>
                </c:pt>
                <c:pt idx="6">
                  <c:v>0.62770329999999996</c:v>
                </c:pt>
                <c:pt idx="7">
                  <c:v>0.620952371</c:v>
                </c:pt>
                <c:pt idx="8">
                  <c:v>0.60884533900000004</c:v>
                </c:pt>
                <c:pt idx="9">
                  <c:v>0.59603232699999997</c:v>
                </c:pt>
                <c:pt idx="10">
                  <c:v>0.59603232699999997</c:v>
                </c:pt>
              </c:numCache>
            </c:numRef>
          </c:yVal>
          <c:smooth val="1"/>
        </c:ser>
        <c:dLbls>
          <c:showLegendKey val="0"/>
          <c:showVal val="0"/>
          <c:showCatName val="0"/>
          <c:showSerName val="0"/>
          <c:showPercent val="0"/>
          <c:showBubbleSize val="0"/>
        </c:dLbls>
        <c:axId val="164438864"/>
        <c:axId val="164435504"/>
      </c:scatterChart>
      <c:valAx>
        <c:axId val="164438864"/>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a:t>Threshold</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4435504"/>
        <c:crosses val="autoZero"/>
        <c:crossBetween val="midCat"/>
      </c:valAx>
      <c:valAx>
        <c:axId val="164435504"/>
        <c:scaling>
          <c:orientation val="minMax"/>
          <c:min val="0.55000000000000004"/>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a:t>CLC Value</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64438864"/>
        <c:crosses val="autoZero"/>
        <c:crossBetween val="midCat"/>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threshold5!$B$1</c:f>
              <c:strCache>
                <c:ptCount val="1"/>
                <c:pt idx="0">
                  <c:v>T</c:v>
                </c:pt>
              </c:strCache>
            </c:strRef>
          </c:tx>
          <c:spPr>
            <a:ln w="22225" cap="rnd">
              <a:solidFill>
                <a:schemeClr val="accent1"/>
              </a:solid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xVal>
            <c:numRef>
              <c:f>threshold5!$B$2:$B$22</c:f>
              <c:numCache>
                <c:formatCode>General</c:formatCode>
                <c:ptCount val="21"/>
                <c:pt idx="0">
                  <c:v>100</c:v>
                </c:pt>
                <c:pt idx="1">
                  <c:v>110</c:v>
                </c:pt>
                <c:pt idx="2">
                  <c:v>120</c:v>
                </c:pt>
                <c:pt idx="3">
                  <c:v>130</c:v>
                </c:pt>
                <c:pt idx="4">
                  <c:v>140</c:v>
                </c:pt>
                <c:pt idx="5">
                  <c:v>150</c:v>
                </c:pt>
                <c:pt idx="6">
                  <c:v>160</c:v>
                </c:pt>
                <c:pt idx="7">
                  <c:v>170</c:v>
                </c:pt>
                <c:pt idx="8">
                  <c:v>180</c:v>
                </c:pt>
                <c:pt idx="9">
                  <c:v>190</c:v>
                </c:pt>
                <c:pt idx="10">
                  <c:v>200</c:v>
                </c:pt>
                <c:pt idx="11">
                  <c:v>210</c:v>
                </c:pt>
                <c:pt idx="12">
                  <c:v>220</c:v>
                </c:pt>
                <c:pt idx="13">
                  <c:v>230</c:v>
                </c:pt>
                <c:pt idx="14">
                  <c:v>240</c:v>
                </c:pt>
                <c:pt idx="15">
                  <c:v>250</c:v>
                </c:pt>
                <c:pt idx="16">
                  <c:v>260</c:v>
                </c:pt>
                <c:pt idx="17">
                  <c:v>270</c:v>
                </c:pt>
                <c:pt idx="18">
                  <c:v>280</c:v>
                </c:pt>
                <c:pt idx="19">
                  <c:v>290</c:v>
                </c:pt>
                <c:pt idx="20">
                  <c:v>300</c:v>
                </c:pt>
              </c:numCache>
            </c:numRef>
          </c:xVal>
          <c:yVal>
            <c:numRef>
              <c:f>threshold5!$A$2:$A$22</c:f>
              <c:numCache>
                <c:formatCode>General</c:formatCode>
                <c:ptCount val="21"/>
                <c:pt idx="0">
                  <c:v>0.78152944800000002</c:v>
                </c:pt>
                <c:pt idx="1">
                  <c:v>0.78842245099999997</c:v>
                </c:pt>
                <c:pt idx="2">
                  <c:v>0.79578462699999997</c:v>
                </c:pt>
                <c:pt idx="3">
                  <c:v>0.80263631599999996</c:v>
                </c:pt>
                <c:pt idx="4">
                  <c:v>0.80645034500000001</c:v>
                </c:pt>
                <c:pt idx="5">
                  <c:v>0.81202991800000002</c:v>
                </c:pt>
                <c:pt idx="6">
                  <c:v>0.81104918999999998</c:v>
                </c:pt>
                <c:pt idx="7">
                  <c:v>0.80535282600000002</c:v>
                </c:pt>
                <c:pt idx="8">
                  <c:v>0.80113324699999999</c:v>
                </c:pt>
                <c:pt idx="9">
                  <c:v>0.79595888299999995</c:v>
                </c:pt>
                <c:pt idx="10">
                  <c:v>0.79215398999999997</c:v>
                </c:pt>
                <c:pt idx="11">
                  <c:v>0.78859444300000003</c:v>
                </c:pt>
                <c:pt idx="12">
                  <c:v>0.78461158900000005</c:v>
                </c:pt>
                <c:pt idx="13">
                  <c:v>0.77948209199999996</c:v>
                </c:pt>
                <c:pt idx="14">
                  <c:v>0.77786460899999998</c:v>
                </c:pt>
                <c:pt idx="15">
                  <c:v>0.775646536</c:v>
                </c:pt>
                <c:pt idx="16">
                  <c:v>0.77769985500000005</c:v>
                </c:pt>
                <c:pt idx="17">
                  <c:v>0.77149964999999998</c:v>
                </c:pt>
                <c:pt idx="18">
                  <c:v>0.76724205300000003</c:v>
                </c:pt>
                <c:pt idx="19">
                  <c:v>0.76015239899999998</c:v>
                </c:pt>
                <c:pt idx="20">
                  <c:v>0.75337916500000002</c:v>
                </c:pt>
              </c:numCache>
            </c:numRef>
          </c:yVal>
          <c:smooth val="1"/>
        </c:ser>
        <c:dLbls>
          <c:showLegendKey val="0"/>
          <c:showVal val="0"/>
          <c:showCatName val="0"/>
          <c:showSerName val="0"/>
          <c:showPercent val="0"/>
          <c:showBubbleSize val="0"/>
        </c:dLbls>
        <c:axId val="213033648"/>
        <c:axId val="213037008"/>
      </c:scatterChart>
      <c:valAx>
        <c:axId val="213033648"/>
        <c:scaling>
          <c:orientation val="minMax"/>
          <c:max val="310"/>
          <c:min val="90"/>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a:t>Threshold</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213037008"/>
        <c:crosses val="autoZero"/>
        <c:crossBetween val="midCat"/>
      </c:valAx>
      <c:valAx>
        <c:axId val="213037008"/>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a:t>CLC Value</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213033648"/>
        <c:crosses val="autoZero"/>
        <c:crossBetween val="midCat"/>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4048655022790376E-2"/>
          <c:y val="3.3594150914448659E-2"/>
          <c:w val="0.87226036387838901"/>
          <c:h val="0.8474732966178361"/>
        </c:manualLayout>
      </c:layout>
      <c:scatterChart>
        <c:scatterStyle val="lineMarker"/>
        <c:varyColors val="0"/>
        <c:ser>
          <c:idx val="0"/>
          <c:order val="0"/>
          <c:tx>
            <c:strRef>
              <c:f>Export_Output!$E$1</c:f>
              <c:strCache>
                <c:ptCount val="1"/>
                <c:pt idx="0">
                  <c:v>Threshold</c:v>
                </c:pt>
              </c:strCache>
            </c:strRef>
          </c:tx>
          <c:spPr>
            <a:ln w="25400" cap="rnd">
              <a:no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dPt>
            <c:idx val="4"/>
            <c:marker>
              <c:symbol val="circle"/>
              <c:size val="3"/>
              <c:spPr>
                <a:solidFill>
                  <a:schemeClr val="accent1">
                    <a:lumMod val="60000"/>
                    <a:lumOff val="40000"/>
                  </a:schemeClr>
                </a:solidFill>
                <a:ln>
                  <a:noFill/>
                </a:ln>
                <a:effectLst>
                  <a:glow rad="63500">
                    <a:schemeClr val="accent1">
                      <a:satMod val="175000"/>
                      <a:alpha val="25000"/>
                    </a:schemeClr>
                  </a:glow>
                </a:effectLst>
              </c:spPr>
            </c:marker>
            <c:bubble3D val="0"/>
          </c:dPt>
          <c:dPt>
            <c:idx val="5"/>
            <c:marker>
              <c:symbol val="circle"/>
              <c:size val="3"/>
              <c:spPr>
                <a:solidFill>
                  <a:schemeClr val="accent1">
                    <a:lumMod val="60000"/>
                    <a:lumOff val="40000"/>
                  </a:schemeClr>
                </a:solidFill>
                <a:ln>
                  <a:noFill/>
                </a:ln>
                <a:effectLst>
                  <a:glow rad="63500">
                    <a:schemeClr val="accent1">
                      <a:satMod val="175000"/>
                      <a:alpha val="25000"/>
                    </a:schemeClr>
                  </a:glow>
                </a:effectLst>
              </c:spPr>
            </c:marker>
            <c:bubble3D val="0"/>
          </c:dPt>
          <c:xVal>
            <c:numRef>
              <c:f>Export_Output!$C$2:$C$11</c:f>
              <c:numCache>
                <c:formatCode>0.0000</c:formatCode>
                <c:ptCount val="10"/>
                <c:pt idx="0">
                  <c:v>0.88890854036300004</c:v>
                </c:pt>
                <c:pt idx="1">
                  <c:v>0.88890854036300004</c:v>
                </c:pt>
                <c:pt idx="2">
                  <c:v>0.88890854036300004</c:v>
                </c:pt>
                <c:pt idx="3">
                  <c:v>0.88890854036300004</c:v>
                </c:pt>
                <c:pt idx="4">
                  <c:v>1.4490273575499999</c:v>
                </c:pt>
                <c:pt idx="5">
                  <c:v>1.4490273575499999</c:v>
                </c:pt>
                <c:pt idx="6">
                  <c:v>2.2604252210700002</c:v>
                </c:pt>
                <c:pt idx="7">
                  <c:v>2.2604252210700002</c:v>
                </c:pt>
                <c:pt idx="8">
                  <c:v>2.2604252210700002</c:v>
                </c:pt>
                <c:pt idx="9">
                  <c:v>2.2604252210700002</c:v>
                </c:pt>
              </c:numCache>
            </c:numRef>
          </c:xVal>
          <c:yVal>
            <c:numRef>
              <c:f>Export_Output!$E$2:$E$11</c:f>
              <c:numCache>
                <c:formatCode>0.0000</c:formatCode>
                <c:ptCount val="10"/>
                <c:pt idx="0">
                  <c:v>270</c:v>
                </c:pt>
                <c:pt idx="1">
                  <c:v>680</c:v>
                </c:pt>
                <c:pt idx="2">
                  <c:v>280</c:v>
                </c:pt>
                <c:pt idx="3">
                  <c:v>520</c:v>
                </c:pt>
                <c:pt idx="4">
                  <c:v>210</c:v>
                </c:pt>
                <c:pt idx="5">
                  <c:v>290</c:v>
                </c:pt>
                <c:pt idx="6">
                  <c:v>130</c:v>
                </c:pt>
                <c:pt idx="7">
                  <c:v>70</c:v>
                </c:pt>
                <c:pt idx="8">
                  <c:v>80</c:v>
                </c:pt>
                <c:pt idx="9">
                  <c:v>230</c:v>
                </c:pt>
              </c:numCache>
            </c:numRef>
          </c:yVal>
          <c:smooth val="0"/>
          <c:extLst/>
        </c:ser>
        <c:dLbls>
          <c:showLegendKey val="0"/>
          <c:showVal val="0"/>
          <c:showCatName val="0"/>
          <c:showSerName val="0"/>
          <c:showPercent val="0"/>
          <c:showBubbleSize val="0"/>
        </c:dLbls>
        <c:axId val="246670400"/>
        <c:axId val="246669840"/>
      </c:scatterChart>
      <c:valAx>
        <c:axId val="246670400"/>
        <c:scaling>
          <c:orientation val="minMax"/>
          <c:min val="0.5"/>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a:t>Density</a:t>
                </a:r>
              </a:p>
            </c:rich>
          </c:tx>
          <c:layout/>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0.00" sourceLinked="0"/>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246669840"/>
        <c:crosses val="autoZero"/>
        <c:crossBetween val="midCat"/>
      </c:valAx>
      <c:valAx>
        <c:axId val="246669840"/>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a:t>Threshold</a:t>
                </a:r>
              </a:p>
            </c:rich>
          </c:tx>
          <c:layout/>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0.00" sourceLinked="0"/>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246670400"/>
        <c:crosses val="autoZero"/>
        <c:crossBetween val="midCat"/>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userShapes r:id="rId4"/>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21714486543883"/>
          <c:y val="9.7222222222222224E-2"/>
          <c:w val="0.80222566196319478"/>
          <c:h val="0.73577136191309422"/>
        </c:manualLayout>
      </c:layout>
      <c:scatterChart>
        <c:scatterStyle val="lineMarker"/>
        <c:varyColors val="0"/>
        <c:ser>
          <c:idx val="0"/>
          <c:order val="0"/>
          <c:spPr>
            <a:ln w="25400" cap="rnd">
              <a:no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trendline>
            <c:spPr>
              <a:ln w="25400" cap="rnd">
                <a:solidFill>
                  <a:schemeClr val="accent1">
                    <a:alpha val="50000"/>
                  </a:schemeClr>
                </a:solidFill>
              </a:ln>
              <a:effectLst/>
            </c:spPr>
            <c:trendlineType val="linear"/>
            <c:dispRSqr val="0"/>
            <c:dispEq val="0"/>
          </c:trendline>
          <c:trendline>
            <c:spPr>
              <a:ln w="25400" cap="rnd">
                <a:solidFill>
                  <a:srgbClr val="FF0000">
                    <a:alpha val="50000"/>
                  </a:srgbClr>
                </a:solidFill>
                <a:prstDash val="solid"/>
              </a:ln>
              <a:effectLst/>
            </c:spPr>
            <c:trendlineType val="linear"/>
            <c:dispRSqr val="0"/>
            <c:dispEq val="0"/>
          </c:trendline>
          <c:xVal>
            <c:numRef>
              <c:f>density_partitions!$C$2:$C$23</c:f>
              <c:numCache>
                <c:formatCode>0.0000</c:formatCode>
                <c:ptCount val="22"/>
                <c:pt idx="0">
                  <c:v>2.2155722312899999</c:v>
                </c:pt>
                <c:pt idx="1">
                  <c:v>2.2155722312899999</c:v>
                </c:pt>
                <c:pt idx="2">
                  <c:v>2.2155722312899999</c:v>
                </c:pt>
                <c:pt idx="3">
                  <c:v>2.2155722312899999</c:v>
                </c:pt>
                <c:pt idx="4">
                  <c:v>1.4011144846400001</c:v>
                </c:pt>
                <c:pt idx="5">
                  <c:v>2.2155722312899999</c:v>
                </c:pt>
                <c:pt idx="6">
                  <c:v>2.2155722312899999</c:v>
                </c:pt>
                <c:pt idx="7">
                  <c:v>2.2155722312899999</c:v>
                </c:pt>
                <c:pt idx="8">
                  <c:v>0.89385856084199999</c:v>
                </c:pt>
                <c:pt idx="9">
                  <c:v>2.2155722312899999</c:v>
                </c:pt>
                <c:pt idx="10">
                  <c:v>0.89385856084199999</c:v>
                </c:pt>
                <c:pt idx="11">
                  <c:v>2.2155722312899999</c:v>
                </c:pt>
                <c:pt idx="12">
                  <c:v>2.2155722312899999</c:v>
                </c:pt>
                <c:pt idx="13">
                  <c:v>2.2155722312899999</c:v>
                </c:pt>
                <c:pt idx="14">
                  <c:v>1.4011144846400001</c:v>
                </c:pt>
                <c:pt idx="15">
                  <c:v>0.89385856084199999</c:v>
                </c:pt>
                <c:pt idx="16">
                  <c:v>2.2155722312899999</c:v>
                </c:pt>
                <c:pt idx="17">
                  <c:v>2.2155722312899999</c:v>
                </c:pt>
                <c:pt idx="18">
                  <c:v>0.89385856084199999</c:v>
                </c:pt>
                <c:pt idx="19">
                  <c:v>0.89385856084199999</c:v>
                </c:pt>
                <c:pt idx="20">
                  <c:v>0.89385856084199999</c:v>
                </c:pt>
                <c:pt idx="21">
                  <c:v>0.89385856084199999</c:v>
                </c:pt>
              </c:numCache>
            </c:numRef>
          </c:xVal>
          <c:yVal>
            <c:numRef>
              <c:f>density_partitions!$D$2:$D$23</c:f>
              <c:numCache>
                <c:formatCode>0</c:formatCode>
                <c:ptCount val="22"/>
                <c:pt idx="0">
                  <c:v>280</c:v>
                </c:pt>
                <c:pt idx="1">
                  <c:v>190</c:v>
                </c:pt>
                <c:pt idx="2">
                  <c:v>150</c:v>
                </c:pt>
                <c:pt idx="3">
                  <c:v>160</c:v>
                </c:pt>
                <c:pt idx="4">
                  <c:v>300</c:v>
                </c:pt>
                <c:pt idx="5">
                  <c:v>200</c:v>
                </c:pt>
                <c:pt idx="6">
                  <c:v>180</c:v>
                </c:pt>
                <c:pt idx="7">
                  <c:v>160</c:v>
                </c:pt>
                <c:pt idx="8">
                  <c:v>330</c:v>
                </c:pt>
                <c:pt idx="9">
                  <c:v>300</c:v>
                </c:pt>
                <c:pt idx="10">
                  <c:v>480</c:v>
                </c:pt>
                <c:pt idx="11">
                  <c:v>140</c:v>
                </c:pt>
                <c:pt idx="12">
                  <c:v>240</c:v>
                </c:pt>
                <c:pt idx="13">
                  <c:v>200</c:v>
                </c:pt>
                <c:pt idx="14">
                  <c:v>250</c:v>
                </c:pt>
                <c:pt idx="15">
                  <c:v>450</c:v>
                </c:pt>
                <c:pt idx="16">
                  <c:v>240</c:v>
                </c:pt>
                <c:pt idx="17">
                  <c:v>160</c:v>
                </c:pt>
                <c:pt idx="18">
                  <c:v>400</c:v>
                </c:pt>
                <c:pt idx="19">
                  <c:v>410</c:v>
                </c:pt>
                <c:pt idx="20">
                  <c:v>320</c:v>
                </c:pt>
                <c:pt idx="21">
                  <c:v>670</c:v>
                </c:pt>
              </c:numCache>
            </c:numRef>
          </c:yVal>
          <c:smooth val="0"/>
        </c:ser>
        <c:dLbls>
          <c:showLegendKey val="0"/>
          <c:showVal val="0"/>
          <c:showCatName val="0"/>
          <c:showSerName val="0"/>
          <c:showPercent val="0"/>
          <c:showBubbleSize val="0"/>
        </c:dLbls>
        <c:axId val="223873520"/>
        <c:axId val="465002816"/>
      </c:scatterChart>
      <c:valAx>
        <c:axId val="223873520"/>
        <c:scaling>
          <c:orientation val="minMax"/>
          <c:min val="0.8"/>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a:t>Density</a:t>
                </a:r>
              </a:p>
            </c:rich>
          </c:tx>
          <c:layout/>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0.00" sourceLinked="0"/>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465002816"/>
        <c:crosses val="autoZero"/>
        <c:crossBetween val="midCat"/>
      </c:valAx>
      <c:valAx>
        <c:axId val="465002816"/>
        <c:scaling>
          <c:orientation val="minMax"/>
          <c:max val="700"/>
          <c:min val="100"/>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a:t>Thresold</a:t>
                </a:r>
              </a:p>
            </c:rich>
          </c:tx>
          <c:layout/>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223873520"/>
        <c:crosses val="autoZero"/>
        <c:crossBetween val="midCat"/>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25400" cap="rnd">
              <a:no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trendline>
            <c:spPr>
              <a:ln w="25400" cap="rnd">
                <a:solidFill>
                  <a:schemeClr val="accent1">
                    <a:alpha val="50000"/>
                  </a:schemeClr>
                </a:solidFill>
              </a:ln>
              <a:effectLst/>
            </c:spPr>
            <c:trendlineType val="linear"/>
            <c:dispRSqr val="0"/>
            <c:dispEq val="0"/>
          </c:trendline>
          <c:trendline>
            <c:spPr>
              <a:ln w="25400" cap="rnd">
                <a:solidFill>
                  <a:srgbClr val="FF0000">
                    <a:alpha val="50000"/>
                  </a:srgbClr>
                </a:solidFill>
              </a:ln>
              <a:effectLst/>
            </c:spPr>
            <c:trendlineType val="linear"/>
            <c:dispRSqr val="0"/>
            <c:dispEq val="0"/>
          </c:trendline>
          <c:xVal>
            <c:numRef>
              <c:f>density_partitions!$C$2:$C$23</c:f>
              <c:numCache>
                <c:formatCode>0.0000</c:formatCode>
                <c:ptCount val="22"/>
                <c:pt idx="0">
                  <c:v>2.2155722312899999</c:v>
                </c:pt>
                <c:pt idx="1">
                  <c:v>2.2155722312899999</c:v>
                </c:pt>
                <c:pt idx="2">
                  <c:v>2.2155722312899999</c:v>
                </c:pt>
                <c:pt idx="3">
                  <c:v>2.2155722312899999</c:v>
                </c:pt>
                <c:pt idx="4">
                  <c:v>1.4011144846400001</c:v>
                </c:pt>
                <c:pt idx="5">
                  <c:v>2.2155722312899999</c:v>
                </c:pt>
                <c:pt idx="6">
                  <c:v>2.2155722312899999</c:v>
                </c:pt>
                <c:pt idx="7">
                  <c:v>2.2155722312899999</c:v>
                </c:pt>
                <c:pt idx="8">
                  <c:v>0.89385856084199999</c:v>
                </c:pt>
                <c:pt idx="9">
                  <c:v>2.2155722312899999</c:v>
                </c:pt>
                <c:pt idx="10">
                  <c:v>0.89385856084199999</c:v>
                </c:pt>
                <c:pt idx="11">
                  <c:v>2.2155722312899999</c:v>
                </c:pt>
                <c:pt idx="12">
                  <c:v>2.2155722312899999</c:v>
                </c:pt>
                <c:pt idx="13">
                  <c:v>2.2155722312899999</c:v>
                </c:pt>
                <c:pt idx="14">
                  <c:v>1.4011144846400001</c:v>
                </c:pt>
                <c:pt idx="15">
                  <c:v>0.89385856084199999</c:v>
                </c:pt>
                <c:pt idx="16">
                  <c:v>2.2155722312899999</c:v>
                </c:pt>
                <c:pt idx="17">
                  <c:v>2.2155722312899999</c:v>
                </c:pt>
                <c:pt idx="18">
                  <c:v>0.89385856084199999</c:v>
                </c:pt>
                <c:pt idx="19">
                  <c:v>0.89385856084199999</c:v>
                </c:pt>
                <c:pt idx="20">
                  <c:v>0.89385856084199999</c:v>
                </c:pt>
                <c:pt idx="21">
                  <c:v>0.89385856084199999</c:v>
                </c:pt>
              </c:numCache>
            </c:numRef>
          </c:xVal>
          <c:yVal>
            <c:numRef>
              <c:f>density_partitions!$E$2:$E$23</c:f>
              <c:numCache>
                <c:formatCode>0.0000</c:formatCode>
                <c:ptCount val="22"/>
                <c:pt idx="0">
                  <c:v>0.82806400000000002</c:v>
                </c:pt>
                <c:pt idx="1">
                  <c:v>0.81713199999999997</c:v>
                </c:pt>
                <c:pt idx="2">
                  <c:v>0.79197099999999998</c:v>
                </c:pt>
                <c:pt idx="3">
                  <c:v>0.79083800000000004</c:v>
                </c:pt>
                <c:pt idx="4">
                  <c:v>0.78899300000000006</c:v>
                </c:pt>
                <c:pt idx="5">
                  <c:v>0.77471000000000001</c:v>
                </c:pt>
                <c:pt idx="6">
                  <c:v>0.76308900000000002</c:v>
                </c:pt>
                <c:pt idx="7">
                  <c:v>0.75649</c:v>
                </c:pt>
                <c:pt idx="8">
                  <c:v>0.75253599999999998</c:v>
                </c:pt>
                <c:pt idx="9">
                  <c:v>0.751355</c:v>
                </c:pt>
                <c:pt idx="10">
                  <c:v>0.75044900000000003</c:v>
                </c:pt>
                <c:pt idx="11">
                  <c:v>0.75020100000000001</c:v>
                </c:pt>
                <c:pt idx="12">
                  <c:v>0.71982699999999999</c:v>
                </c:pt>
                <c:pt idx="13">
                  <c:v>0.71414</c:v>
                </c:pt>
                <c:pt idx="14">
                  <c:v>0.69982900000000003</c:v>
                </c:pt>
                <c:pt idx="15">
                  <c:v>0.69517200000000001</c:v>
                </c:pt>
                <c:pt idx="16">
                  <c:v>0.69432799999999995</c:v>
                </c:pt>
                <c:pt idx="17">
                  <c:v>0.66487300000000005</c:v>
                </c:pt>
                <c:pt idx="18">
                  <c:v>0.66152299999999997</c:v>
                </c:pt>
                <c:pt idx="19">
                  <c:v>0.62165899999999996</c:v>
                </c:pt>
                <c:pt idx="20">
                  <c:v>0.53158700000000003</c:v>
                </c:pt>
                <c:pt idx="21">
                  <c:v>0.36171599999999998</c:v>
                </c:pt>
              </c:numCache>
            </c:numRef>
          </c:yVal>
          <c:smooth val="0"/>
        </c:ser>
        <c:dLbls>
          <c:showLegendKey val="0"/>
          <c:showVal val="0"/>
          <c:showCatName val="0"/>
          <c:showSerName val="0"/>
          <c:showPercent val="0"/>
          <c:showBubbleSize val="0"/>
        </c:dLbls>
        <c:axId val="220322976"/>
        <c:axId val="116103824"/>
      </c:scatterChart>
      <c:valAx>
        <c:axId val="220322976"/>
        <c:scaling>
          <c:orientation val="minMax"/>
          <c:max val="2.2999999999999998"/>
          <c:min val="0.70000000000000007"/>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a:t>Density</a:t>
                </a:r>
              </a:p>
            </c:rich>
          </c:tx>
          <c:layout>
            <c:manualLayout>
              <c:xMode val="edge"/>
              <c:yMode val="edge"/>
              <c:x val="0.51250590551181108"/>
              <c:y val="0.88793963254593178"/>
            </c:manualLayout>
          </c:layout>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0.0000"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16103824"/>
        <c:crosses val="autoZero"/>
        <c:crossBetween val="midCat"/>
      </c:valAx>
      <c:valAx>
        <c:axId val="116103824"/>
        <c:scaling>
          <c:orientation val="minMax"/>
          <c:min val="0.30000000000000004"/>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a:t>CLC</a:t>
                </a:r>
              </a:p>
            </c:rich>
          </c:tx>
          <c:layout/>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0.0000"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220322976"/>
        <c:crosses val="autoZero"/>
        <c:crossBetween val="midCat"/>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25400" cap="rnd">
              <a:no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xVal>
            <c:numRef>
              <c:f>density_partitions!$E$2:$E$22</c:f>
              <c:numCache>
                <c:formatCode>0.0000</c:formatCode>
                <c:ptCount val="21"/>
                <c:pt idx="0">
                  <c:v>0.77471000000000001</c:v>
                </c:pt>
                <c:pt idx="1">
                  <c:v>0.71982699999999999</c:v>
                </c:pt>
                <c:pt idx="2">
                  <c:v>0.751355</c:v>
                </c:pt>
                <c:pt idx="3">
                  <c:v>0.69432799999999995</c:v>
                </c:pt>
                <c:pt idx="4">
                  <c:v>0.71414</c:v>
                </c:pt>
                <c:pt idx="5">
                  <c:v>0.75044900000000003</c:v>
                </c:pt>
                <c:pt idx="6">
                  <c:v>0.62165899999999996</c:v>
                </c:pt>
                <c:pt idx="7">
                  <c:v>0.82806400000000002</c:v>
                </c:pt>
                <c:pt idx="8">
                  <c:v>0.75649</c:v>
                </c:pt>
                <c:pt idx="9">
                  <c:v>0.66152299999999997</c:v>
                </c:pt>
                <c:pt idx="10">
                  <c:v>0.81713199999999997</c:v>
                </c:pt>
                <c:pt idx="11">
                  <c:v>0.66487300000000005</c:v>
                </c:pt>
                <c:pt idx="12">
                  <c:v>0.69517200000000001</c:v>
                </c:pt>
                <c:pt idx="13">
                  <c:v>0.76308900000000002</c:v>
                </c:pt>
                <c:pt idx="14">
                  <c:v>0.79197099999999998</c:v>
                </c:pt>
                <c:pt idx="15">
                  <c:v>0.78899300000000006</c:v>
                </c:pt>
                <c:pt idx="16">
                  <c:v>0.75253599999999998</c:v>
                </c:pt>
                <c:pt idx="17">
                  <c:v>0.53158700000000003</c:v>
                </c:pt>
                <c:pt idx="18">
                  <c:v>0.75020100000000001</c:v>
                </c:pt>
                <c:pt idx="19">
                  <c:v>0.79083800000000004</c:v>
                </c:pt>
                <c:pt idx="20">
                  <c:v>0.69982900000000003</c:v>
                </c:pt>
              </c:numCache>
            </c:numRef>
          </c:xVal>
          <c:yVal>
            <c:numRef>
              <c:f>density_partitions!$D$2:$D$22</c:f>
              <c:numCache>
                <c:formatCode>0</c:formatCode>
                <c:ptCount val="21"/>
                <c:pt idx="0">
                  <c:v>200</c:v>
                </c:pt>
                <c:pt idx="1">
                  <c:v>240</c:v>
                </c:pt>
                <c:pt idx="2">
                  <c:v>300</c:v>
                </c:pt>
                <c:pt idx="3">
                  <c:v>240</c:v>
                </c:pt>
                <c:pt idx="4">
                  <c:v>200</c:v>
                </c:pt>
                <c:pt idx="5">
                  <c:v>480</c:v>
                </c:pt>
                <c:pt idx="6">
                  <c:v>410</c:v>
                </c:pt>
                <c:pt idx="7">
                  <c:v>280</c:v>
                </c:pt>
                <c:pt idx="8">
                  <c:v>160</c:v>
                </c:pt>
                <c:pt idx="9">
                  <c:v>400</c:v>
                </c:pt>
                <c:pt idx="10">
                  <c:v>190</c:v>
                </c:pt>
                <c:pt idx="11">
                  <c:v>160</c:v>
                </c:pt>
                <c:pt idx="12">
                  <c:v>450</c:v>
                </c:pt>
                <c:pt idx="13">
                  <c:v>180</c:v>
                </c:pt>
                <c:pt idx="14">
                  <c:v>150</c:v>
                </c:pt>
                <c:pt idx="15">
                  <c:v>300</c:v>
                </c:pt>
                <c:pt idx="16">
                  <c:v>330</c:v>
                </c:pt>
                <c:pt idx="17">
                  <c:v>320</c:v>
                </c:pt>
                <c:pt idx="18">
                  <c:v>140</c:v>
                </c:pt>
                <c:pt idx="19">
                  <c:v>160</c:v>
                </c:pt>
                <c:pt idx="20">
                  <c:v>250</c:v>
                </c:pt>
              </c:numCache>
            </c:numRef>
          </c:yVal>
          <c:smooth val="0"/>
        </c:ser>
        <c:dLbls>
          <c:showLegendKey val="0"/>
          <c:showVal val="0"/>
          <c:showCatName val="0"/>
          <c:showSerName val="0"/>
          <c:showPercent val="0"/>
          <c:showBubbleSize val="0"/>
        </c:dLbls>
        <c:axId val="445970896"/>
        <c:axId val="445971456"/>
      </c:scatterChart>
      <c:valAx>
        <c:axId val="445970896"/>
        <c:scaling>
          <c:orientation val="minMax"/>
          <c:min val="0.5"/>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a:t>CLC</a:t>
                </a:r>
              </a:p>
            </c:rich>
          </c:tx>
          <c:layout/>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0.00" sourceLinked="0"/>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445971456"/>
        <c:crosses val="autoZero"/>
        <c:crossBetween val="midCat"/>
      </c:valAx>
      <c:valAx>
        <c:axId val="445971456"/>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a:t>Threshold</a:t>
                </a:r>
              </a:p>
            </c:rich>
          </c:tx>
          <c:layout/>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445970896"/>
        <c:crosses val="autoZero"/>
        <c:crossBetween val="midCat"/>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25400" cap="rnd">
              <a:no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xVal>
            <c:numRef>
              <c:f>Export_Output!$C$2:$C$26</c:f>
              <c:numCache>
                <c:formatCode>0.0000</c:formatCode>
                <c:ptCount val="25"/>
                <c:pt idx="0">
                  <c:v>1.38516379842</c:v>
                </c:pt>
                <c:pt idx="1">
                  <c:v>1.38516379842</c:v>
                </c:pt>
                <c:pt idx="2">
                  <c:v>2.1458464896099998</c:v>
                </c:pt>
                <c:pt idx="3">
                  <c:v>2.1458464896099998</c:v>
                </c:pt>
                <c:pt idx="4">
                  <c:v>2.1458464896099998</c:v>
                </c:pt>
                <c:pt idx="5">
                  <c:v>2.1458464896099998</c:v>
                </c:pt>
                <c:pt idx="6">
                  <c:v>2.1458464896099998</c:v>
                </c:pt>
                <c:pt idx="7">
                  <c:v>2.1458464896099998</c:v>
                </c:pt>
                <c:pt idx="8">
                  <c:v>0.53646741102100004</c:v>
                </c:pt>
                <c:pt idx="9">
                  <c:v>0.53646741102100004</c:v>
                </c:pt>
                <c:pt idx="10">
                  <c:v>2.1458464896099998</c:v>
                </c:pt>
                <c:pt idx="11">
                  <c:v>0.53646741102100004</c:v>
                </c:pt>
                <c:pt idx="12">
                  <c:v>0.53646741102100004</c:v>
                </c:pt>
                <c:pt idx="13">
                  <c:v>2.1458464896099998</c:v>
                </c:pt>
                <c:pt idx="14">
                  <c:v>0.53646741102100004</c:v>
                </c:pt>
                <c:pt idx="15">
                  <c:v>2.1458464896099998</c:v>
                </c:pt>
                <c:pt idx="16">
                  <c:v>0.53646741102100004</c:v>
                </c:pt>
                <c:pt idx="17">
                  <c:v>1.38516379842</c:v>
                </c:pt>
                <c:pt idx="18">
                  <c:v>2.1458464896099998</c:v>
                </c:pt>
                <c:pt idx="19">
                  <c:v>0.53646741102100004</c:v>
                </c:pt>
                <c:pt idx="20">
                  <c:v>1.38516379842</c:v>
                </c:pt>
                <c:pt idx="21">
                  <c:v>2.1458464896099998</c:v>
                </c:pt>
                <c:pt idx="22">
                  <c:v>2.1458464896099998</c:v>
                </c:pt>
                <c:pt idx="23">
                  <c:v>2.1458464896099998</c:v>
                </c:pt>
                <c:pt idx="24">
                  <c:v>1.38516379842</c:v>
                </c:pt>
              </c:numCache>
            </c:numRef>
          </c:xVal>
          <c:yVal>
            <c:numRef>
              <c:f>Export_Output!$D$2:$D$26</c:f>
              <c:numCache>
                <c:formatCode>0</c:formatCode>
                <c:ptCount val="25"/>
                <c:pt idx="0">
                  <c:v>240</c:v>
                </c:pt>
                <c:pt idx="1">
                  <c:v>190</c:v>
                </c:pt>
                <c:pt idx="2">
                  <c:v>140</c:v>
                </c:pt>
                <c:pt idx="3">
                  <c:v>170</c:v>
                </c:pt>
                <c:pt idx="4">
                  <c:v>190</c:v>
                </c:pt>
                <c:pt idx="5">
                  <c:v>190</c:v>
                </c:pt>
                <c:pt idx="6">
                  <c:v>120</c:v>
                </c:pt>
                <c:pt idx="7">
                  <c:v>110</c:v>
                </c:pt>
                <c:pt idx="8">
                  <c:v>430</c:v>
                </c:pt>
                <c:pt idx="9">
                  <c:v>740</c:v>
                </c:pt>
                <c:pt idx="10">
                  <c:v>210</c:v>
                </c:pt>
                <c:pt idx="11">
                  <c:v>640</c:v>
                </c:pt>
                <c:pt idx="12">
                  <c:v>4880</c:v>
                </c:pt>
                <c:pt idx="13">
                  <c:v>0</c:v>
                </c:pt>
                <c:pt idx="14">
                  <c:v>2110</c:v>
                </c:pt>
                <c:pt idx="15">
                  <c:v>540</c:v>
                </c:pt>
                <c:pt idx="16">
                  <c:v>5590</c:v>
                </c:pt>
                <c:pt idx="17">
                  <c:v>330</c:v>
                </c:pt>
                <c:pt idx="18">
                  <c:v>100</c:v>
                </c:pt>
                <c:pt idx="19">
                  <c:v>1330</c:v>
                </c:pt>
                <c:pt idx="20">
                  <c:v>160</c:v>
                </c:pt>
                <c:pt idx="21">
                  <c:v>230</c:v>
                </c:pt>
                <c:pt idx="22">
                  <c:v>140</c:v>
                </c:pt>
                <c:pt idx="23">
                  <c:v>120</c:v>
                </c:pt>
                <c:pt idx="24">
                  <c:v>175</c:v>
                </c:pt>
              </c:numCache>
            </c:numRef>
          </c:yVal>
          <c:smooth val="0"/>
        </c:ser>
        <c:dLbls>
          <c:showLegendKey val="0"/>
          <c:showVal val="0"/>
          <c:showCatName val="0"/>
          <c:showSerName val="0"/>
          <c:showPercent val="0"/>
          <c:showBubbleSize val="0"/>
        </c:dLbls>
        <c:axId val="445973696"/>
        <c:axId val="445974256"/>
      </c:scatterChart>
      <c:valAx>
        <c:axId val="445973696"/>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a:t>Density</a:t>
                </a:r>
              </a:p>
            </c:rich>
          </c:tx>
          <c:layout/>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0.0000"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445974256"/>
        <c:crosses val="autoZero"/>
        <c:crossBetween val="midCat"/>
      </c:valAx>
      <c:valAx>
        <c:axId val="445974256"/>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a:t>Threshold</a:t>
                </a:r>
              </a:p>
            </c:rich>
          </c:tx>
          <c:layout/>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445973696"/>
        <c:crosses val="autoZero"/>
        <c:crossBetween val="midCat"/>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Export_Output!$D$1</c:f>
              <c:strCache>
                <c:ptCount val="1"/>
                <c:pt idx="0">
                  <c:v>Threshold</c:v>
                </c:pt>
              </c:strCache>
            </c:strRef>
          </c:tx>
          <c:spPr>
            <a:ln w="25400" cap="rnd">
              <a:noFill/>
            </a:ln>
            <a:effectLst>
              <a:glow rad="139700">
                <a:schemeClr val="accent1">
                  <a:satMod val="175000"/>
                  <a:alpha val="14000"/>
                </a:schemeClr>
              </a:glow>
            </a:effectLst>
          </c:spPr>
          <c:marker>
            <c:symbol val="circle"/>
            <c:size val="3"/>
            <c:spPr>
              <a:solidFill>
                <a:schemeClr val="accent1">
                  <a:lumMod val="60000"/>
                  <a:lumOff val="40000"/>
                </a:schemeClr>
              </a:solidFill>
              <a:ln w="50800">
                <a:solidFill>
                  <a:schemeClr val="accent1">
                    <a:lumMod val="60000"/>
                    <a:lumOff val="40000"/>
                  </a:schemeClr>
                </a:solidFill>
              </a:ln>
              <a:effectLst>
                <a:glow rad="63500">
                  <a:schemeClr val="accent1">
                    <a:satMod val="175000"/>
                    <a:alpha val="25000"/>
                  </a:schemeClr>
                </a:glow>
              </a:effectLst>
            </c:spPr>
          </c:marker>
          <c:xVal>
            <c:numRef>
              <c:f>Export_Output!$C$2:$C$11</c:f>
              <c:numCache>
                <c:formatCode>0.0000</c:formatCode>
                <c:ptCount val="10"/>
                <c:pt idx="0">
                  <c:v>1.4490273575499999</c:v>
                </c:pt>
                <c:pt idx="1">
                  <c:v>2.2604252210700002</c:v>
                </c:pt>
                <c:pt idx="2">
                  <c:v>2.2604252210700002</c:v>
                </c:pt>
                <c:pt idx="3">
                  <c:v>2.2604252210700002</c:v>
                </c:pt>
                <c:pt idx="4">
                  <c:v>0.88890854036300004</c:v>
                </c:pt>
                <c:pt idx="5">
                  <c:v>0.88890854036300004</c:v>
                </c:pt>
                <c:pt idx="6">
                  <c:v>0.88890854036300004</c:v>
                </c:pt>
                <c:pt idx="7">
                  <c:v>0.88890854036300004</c:v>
                </c:pt>
                <c:pt idx="8">
                  <c:v>2.2604252210700002</c:v>
                </c:pt>
                <c:pt idx="9">
                  <c:v>1.4490273575499999</c:v>
                </c:pt>
              </c:numCache>
            </c:numRef>
          </c:xVal>
          <c:yVal>
            <c:numRef>
              <c:f>Export_Output!$D$2:$D$11</c:f>
              <c:numCache>
                <c:formatCode>0.0000</c:formatCode>
                <c:ptCount val="10"/>
                <c:pt idx="0">
                  <c:v>210</c:v>
                </c:pt>
                <c:pt idx="1">
                  <c:v>130</c:v>
                </c:pt>
                <c:pt idx="2">
                  <c:v>70</c:v>
                </c:pt>
                <c:pt idx="3">
                  <c:v>80</c:v>
                </c:pt>
                <c:pt idx="4">
                  <c:v>270</c:v>
                </c:pt>
                <c:pt idx="5">
                  <c:v>680</c:v>
                </c:pt>
                <c:pt idx="6">
                  <c:v>280</c:v>
                </c:pt>
                <c:pt idx="7">
                  <c:v>520</c:v>
                </c:pt>
                <c:pt idx="8">
                  <c:v>230</c:v>
                </c:pt>
                <c:pt idx="9">
                  <c:v>290</c:v>
                </c:pt>
              </c:numCache>
            </c:numRef>
          </c:yVal>
          <c:smooth val="0"/>
          <c:extLst/>
        </c:ser>
        <c:dLbls>
          <c:showLegendKey val="0"/>
          <c:showVal val="0"/>
          <c:showCatName val="0"/>
          <c:showSerName val="0"/>
          <c:showPercent val="0"/>
          <c:showBubbleSize val="0"/>
        </c:dLbls>
        <c:axId val="445976496"/>
        <c:axId val="445977056"/>
      </c:scatterChart>
      <c:valAx>
        <c:axId val="445976496"/>
        <c:scaling>
          <c:orientation val="minMax"/>
          <c:min val="0.5"/>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a:t>Density</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0.0" sourceLinked="0"/>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445977056"/>
        <c:crosses val="autoZero"/>
        <c:crossBetween val="midCat"/>
      </c:valAx>
      <c:valAx>
        <c:axId val="445977056"/>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US"/>
                  <a:t>Threshold</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0" sourceLinked="0"/>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445976496"/>
        <c:crosses val="autoZero"/>
        <c:crossBetween val="midCat"/>
      </c:valAx>
      <c:spPr>
        <a:noFill/>
        <a:ln>
          <a:noFill/>
        </a:ln>
        <a:effectLst/>
      </c:spPr>
    </c:plotArea>
    <c:plotVisOnly val="1"/>
    <c:dispBlanksAs val="gap"/>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drawings/_rels/drawing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image" Target="../media/image88.png"/></Relationships>
</file>

<file path=ppt/drawings/drawing1.xml><?xml version="1.0" encoding="utf-8"?>
<c:userShapes xmlns:c="http://schemas.openxmlformats.org/drawingml/2006/chart">
  <cdr:relSizeAnchor xmlns:cdr="http://schemas.openxmlformats.org/drawingml/2006/chartDrawing">
    <cdr:from>
      <cdr:x>0.46355</cdr:x>
      <cdr:y>0.52889</cdr:y>
    </cdr:from>
    <cdr:to>
      <cdr:x>0.55276</cdr:x>
      <cdr:y>0.70349</cdr:y>
    </cdr:to>
    <cdr:sp macro="" textlink="">
      <cdr:nvSpPr>
        <cdr:cNvPr id="3" name="Oval 2"/>
        <cdr:cNvSpPr/>
      </cdr:nvSpPr>
      <cdr:spPr>
        <a:xfrm xmlns:a="http://schemas.openxmlformats.org/drawingml/2006/main">
          <a:off x="3780426" y="2399327"/>
          <a:ext cx="727545" cy="792074"/>
        </a:xfrm>
        <a:prstGeom xmlns:a="http://schemas.openxmlformats.org/drawingml/2006/main" prst="ellipse">
          <a:avLst/>
        </a:prstGeom>
        <a:noFill xmlns:a="http://schemas.openxmlformats.org/drawingml/2006/main"/>
        <a:ln xmlns:a="http://schemas.openxmlformats.org/drawingml/2006/main" w="19050"/>
      </cdr:spPr>
      <cdr:style>
        <a:lnRef xmlns:a="http://schemas.openxmlformats.org/drawingml/2006/main" idx="2">
          <a:schemeClr val="accent2"/>
        </a:lnRef>
        <a:fillRef xmlns:a="http://schemas.openxmlformats.org/drawingml/2006/main" idx="1">
          <a:schemeClr val="lt1"/>
        </a:fillRef>
        <a:effectRef xmlns:a="http://schemas.openxmlformats.org/drawingml/2006/main" idx="0">
          <a:schemeClr val="accent2"/>
        </a:effectRef>
        <a:fontRef xmlns:a="http://schemas.openxmlformats.org/drawingml/2006/main" idx="minor">
          <a:schemeClr val="dk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dr:relSizeAnchor xmlns:cdr="http://schemas.openxmlformats.org/drawingml/2006/chartDrawing">
    <cdr:from>
      <cdr:x>0.36201</cdr:x>
      <cdr:y>0.42694</cdr:y>
    </cdr:from>
    <cdr:to>
      <cdr:x>0.70636</cdr:x>
      <cdr:y>0.51512</cdr:y>
    </cdr:to>
    <cdr:pic>
      <cdr:nvPicPr>
        <cdr:cNvPr id="7" name="table"/>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2952332" y="1936815"/>
          <a:ext cx="2808312" cy="400050"/>
        </a:xfrm>
        <a:prstGeom xmlns:a="http://schemas.openxmlformats.org/drawingml/2006/main" prst="rect">
          <a:avLst/>
        </a:prstGeom>
      </cdr:spPr>
    </cdr:pic>
  </cdr:relSizeAnchor>
  <cdr:relSizeAnchor xmlns:cdr="http://schemas.openxmlformats.org/drawingml/2006/chartDrawing">
    <cdr:from>
      <cdr:x>0.10595</cdr:x>
      <cdr:y>0.0461</cdr:y>
    </cdr:from>
    <cdr:to>
      <cdr:x>0.4377</cdr:x>
      <cdr:y>0.13008</cdr:y>
    </cdr:to>
    <cdr:pic>
      <cdr:nvPicPr>
        <cdr:cNvPr id="8" name="table"/>
        <cdr:cNvPicPr>
          <a:picLocks xmlns:a="http://schemas.openxmlformats.org/drawingml/2006/main" noChangeAspect="1"/>
        </cdr:cNvPicPr>
      </cdr:nvPicPr>
      <cdr:blipFill>
        <a:blip xmlns:a="http://schemas.openxmlformats.org/drawingml/2006/main" xmlns:r="http://schemas.openxmlformats.org/officeDocument/2006/relationships" r:embed="rId2"/>
        <a:stretch xmlns:a="http://schemas.openxmlformats.org/drawingml/2006/main">
          <a:fillRect/>
        </a:stretch>
      </cdr:blipFill>
      <cdr:spPr>
        <a:xfrm xmlns:a="http://schemas.openxmlformats.org/drawingml/2006/main">
          <a:off x="864100" y="209128"/>
          <a:ext cx="2705488" cy="381000"/>
        </a:xfrm>
        <a:prstGeom xmlns:a="http://schemas.openxmlformats.org/drawingml/2006/main" prst="rect">
          <a:avLst/>
        </a:prstGeom>
      </cdr:spPr>
    </cdr:pic>
  </cdr:relSizeAnchor>
  <cdr:relSizeAnchor xmlns:cdr="http://schemas.openxmlformats.org/drawingml/2006/chartDrawing">
    <cdr:from>
      <cdr:x>0.63678</cdr:x>
      <cdr:y>0.5315</cdr:y>
    </cdr:from>
    <cdr:to>
      <cdr:x>0.99878</cdr:x>
      <cdr:y>0.62628</cdr:y>
    </cdr:to>
    <cdr:pic>
      <cdr:nvPicPr>
        <cdr:cNvPr id="9" name="table"/>
        <cdr:cNvPicPr>
          <a:picLocks xmlns:a="http://schemas.openxmlformats.org/drawingml/2006/main" noChangeAspect="1"/>
        </cdr:cNvPicPr>
      </cdr:nvPicPr>
      <cdr:blipFill>
        <a:blip xmlns:a="http://schemas.openxmlformats.org/drawingml/2006/main" xmlns:r="http://schemas.openxmlformats.org/officeDocument/2006/relationships" r:embed="rId3"/>
        <a:stretch xmlns:a="http://schemas.openxmlformats.org/drawingml/2006/main">
          <a:fillRect/>
        </a:stretch>
      </cdr:blipFill>
      <cdr:spPr>
        <a:xfrm xmlns:a="http://schemas.openxmlformats.org/drawingml/2006/main">
          <a:off x="5193178" y="2411137"/>
          <a:ext cx="2952327" cy="429988"/>
        </a:xfrm>
        <a:prstGeom xmlns:a="http://schemas.openxmlformats.org/drawingml/2006/main" prst="rect">
          <a:avLst/>
        </a:prstGeom>
      </cdr:spPr>
    </cdr:pic>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2ADE3F48-5C8F-494D-B1B1-8F3ABEB0C144}" type="datetimeFigureOut">
              <a:rPr lang="en-US"/>
              <a:pPr>
                <a:defRPr/>
              </a:pPr>
              <a:t>12/8/2014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390FDC29-D7E1-40C4-8D21-9E2940D26DF7}" type="slidenum">
              <a:rPr lang="en-US"/>
              <a:pPr>
                <a:defRPr/>
              </a:pPr>
              <a:t>‹#›</a:t>
            </a:fld>
            <a:endParaRPr lang="en-US"/>
          </a:p>
        </p:txBody>
      </p:sp>
    </p:spTree>
    <p:extLst>
      <p:ext uri="{BB962C8B-B14F-4D97-AF65-F5344CB8AC3E}">
        <p14:creationId xmlns:p14="http://schemas.microsoft.com/office/powerpoint/2010/main" val="20770015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pPr>
              <a:defRPr/>
            </a:pPr>
            <a:fld id="{390FDC29-D7E1-40C4-8D21-9E2940D26DF7}" type="slidenum">
              <a:rPr lang="en-US" smtClean="0"/>
              <a:pPr>
                <a:defRPr/>
              </a:pPr>
              <a:t>1</a:t>
            </a:fld>
            <a:endParaRPr lang="en-US" dirty="0"/>
          </a:p>
        </p:txBody>
      </p:sp>
    </p:spTree>
    <p:extLst>
      <p:ext uri="{BB962C8B-B14F-4D97-AF65-F5344CB8AC3E}">
        <p14:creationId xmlns:p14="http://schemas.microsoft.com/office/powerpoint/2010/main" val="2197767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lvl="0" defTabSz="914400">
              <a:lnSpc>
                <a:spcPct val="100000"/>
              </a:lnSpc>
              <a:spcBef>
                <a:spcPts val="400"/>
              </a:spcBef>
              <a:defRPr sz="1800"/>
            </a:pPr>
            <a:r>
              <a:rPr lang="en-US" sz="1200" dirty="0" smtClean="0">
                <a:latin typeface="+mn-lt"/>
                <a:ea typeface="Calibri"/>
                <a:cs typeface="Calibri"/>
                <a:sym typeface="Calibri"/>
              </a:rPr>
              <a:t>1</a:t>
            </a:r>
            <a:r>
              <a:rPr lang="en-US" sz="1200" baseline="30000" dirty="0" smtClean="0">
                <a:latin typeface="+mn-lt"/>
                <a:ea typeface="Calibri"/>
                <a:cs typeface="Calibri"/>
                <a:sym typeface="Calibri"/>
              </a:rPr>
              <a:t>st</a:t>
            </a:r>
            <a:r>
              <a:rPr lang="en-US" sz="1200" dirty="0" smtClean="0">
                <a:latin typeface="+mn-lt"/>
                <a:ea typeface="Calibri"/>
                <a:cs typeface="Calibri"/>
                <a:sym typeface="Calibri"/>
              </a:rPr>
              <a:t> loop: Threshold value is set between 500 – 10000</a:t>
            </a:r>
          </a:p>
          <a:p>
            <a:pPr lvl="0" defTabSz="914400">
              <a:lnSpc>
                <a:spcPct val="100000"/>
              </a:lnSpc>
              <a:spcBef>
                <a:spcPts val="400"/>
              </a:spcBef>
              <a:defRPr sz="1800"/>
            </a:pPr>
            <a:r>
              <a:rPr lang="en-US" sz="1200" dirty="0" smtClean="0">
                <a:latin typeface="+mn-lt"/>
                <a:ea typeface="Calibri"/>
                <a:cs typeface="Calibri"/>
                <a:sym typeface="Calibri"/>
              </a:rPr>
              <a:t>	skip by 500</a:t>
            </a:r>
          </a:p>
          <a:p>
            <a:pPr lvl="0" defTabSz="914400">
              <a:lnSpc>
                <a:spcPct val="100000"/>
              </a:lnSpc>
              <a:spcBef>
                <a:spcPts val="400"/>
              </a:spcBef>
              <a:defRPr sz="1800"/>
            </a:pPr>
            <a:endParaRPr lang="en-US" sz="1200" dirty="0" smtClean="0">
              <a:latin typeface="+mn-lt"/>
              <a:ea typeface="Calibri"/>
              <a:cs typeface="Calibri"/>
              <a:sym typeface="Calibri"/>
            </a:endParaRPr>
          </a:p>
          <a:p>
            <a:pPr lvl="0" defTabSz="914400">
              <a:lnSpc>
                <a:spcPct val="100000"/>
              </a:lnSpc>
              <a:spcBef>
                <a:spcPts val="400"/>
              </a:spcBef>
              <a:defRPr sz="1800"/>
            </a:pPr>
            <a:r>
              <a:rPr lang="en-US" sz="1200" dirty="0" smtClean="0">
                <a:latin typeface="+mn-lt"/>
                <a:ea typeface="Calibri"/>
                <a:cs typeface="Calibri"/>
                <a:sym typeface="Calibri"/>
              </a:rPr>
              <a:t>Groups of</a:t>
            </a:r>
            <a:r>
              <a:rPr lang="en-US" sz="1200" baseline="0" dirty="0" smtClean="0">
                <a:latin typeface="+mn-lt"/>
                <a:ea typeface="Calibri"/>
                <a:cs typeface="Calibri"/>
                <a:sym typeface="Calibri"/>
              </a:rPr>
              <a:t> 500. If threshold set very high, we get basic stream networks</a:t>
            </a:r>
          </a:p>
          <a:p>
            <a:pPr lvl="0" defTabSz="914400">
              <a:lnSpc>
                <a:spcPct val="100000"/>
              </a:lnSpc>
              <a:spcBef>
                <a:spcPts val="400"/>
              </a:spcBef>
              <a:defRPr sz="1800"/>
            </a:pPr>
            <a:r>
              <a:rPr lang="en-US" sz="1200" baseline="0" dirty="0" smtClean="0">
                <a:latin typeface="+mn-lt"/>
                <a:ea typeface="Calibri"/>
                <a:cs typeface="Calibri"/>
                <a:sym typeface="Calibri"/>
              </a:rPr>
              <a:t>If set low, we get too much complexity in our stream networks.</a:t>
            </a:r>
          </a:p>
          <a:p>
            <a:pPr lvl="0" defTabSz="914400">
              <a:lnSpc>
                <a:spcPct val="100000"/>
              </a:lnSpc>
              <a:spcBef>
                <a:spcPts val="400"/>
              </a:spcBef>
              <a:defRPr sz="1800"/>
            </a:pPr>
            <a:r>
              <a:rPr lang="en-US" sz="1200" baseline="0" dirty="0" smtClean="0">
                <a:latin typeface="+mn-lt"/>
                <a:ea typeface="Calibri"/>
                <a:cs typeface="Calibri"/>
                <a:sym typeface="Calibri"/>
              </a:rPr>
              <a:t/>
            </a:r>
            <a:br>
              <a:rPr lang="en-US" sz="1200" baseline="0" dirty="0" smtClean="0">
                <a:latin typeface="+mn-lt"/>
                <a:ea typeface="Calibri"/>
                <a:cs typeface="Calibri"/>
                <a:sym typeface="Calibri"/>
              </a:rPr>
            </a:br>
            <a:r>
              <a:rPr lang="en-US" sz="1200" baseline="0" dirty="0" smtClean="0">
                <a:latin typeface="+mn-lt"/>
                <a:ea typeface="Calibri"/>
                <a:cs typeface="Calibri"/>
                <a:sym typeface="Calibri"/>
              </a:rPr>
              <a:t>We’re looking for the sweet spot where conflation occurs between DEM-derived stream network and NHD data; where omissions and commissions are as close to zero as possible, and the CLC is as close to 1 as possible.  </a:t>
            </a:r>
          </a:p>
          <a:p>
            <a:pPr lvl="0" defTabSz="914400">
              <a:lnSpc>
                <a:spcPct val="100000"/>
              </a:lnSpc>
              <a:spcBef>
                <a:spcPts val="400"/>
              </a:spcBef>
              <a:defRPr sz="1800"/>
            </a:pPr>
            <a:endParaRPr lang="en-US" sz="1200" baseline="0" dirty="0" smtClean="0">
              <a:latin typeface="+mn-lt"/>
              <a:ea typeface="Calibri"/>
              <a:cs typeface="Calibri"/>
              <a:sym typeface="Calibri"/>
            </a:endParaRPr>
          </a:p>
          <a:p>
            <a:pPr lvl="0" defTabSz="914400">
              <a:lnSpc>
                <a:spcPct val="100000"/>
              </a:lnSpc>
              <a:spcBef>
                <a:spcPts val="400"/>
              </a:spcBef>
              <a:defRPr sz="1800"/>
            </a:pPr>
            <a:r>
              <a:rPr lang="en-US" sz="1200" dirty="0" smtClean="0">
                <a:latin typeface="+mn-lt"/>
                <a:ea typeface="Calibri"/>
                <a:cs typeface="Calibri"/>
                <a:sym typeface="Calibri"/>
              </a:rPr>
              <a:t>//This is how the models work:</a:t>
            </a:r>
          </a:p>
          <a:p>
            <a:pPr lvl="0" defTabSz="914400">
              <a:lnSpc>
                <a:spcPct val="100000"/>
              </a:lnSpc>
              <a:spcBef>
                <a:spcPts val="400"/>
              </a:spcBef>
              <a:defRPr sz="1800"/>
            </a:pPr>
            <a:r>
              <a:rPr lang="en-US" sz="1200" dirty="0" smtClean="0">
                <a:latin typeface="+mn-lt"/>
                <a:ea typeface="Calibri"/>
                <a:cs typeface="Calibri"/>
                <a:sym typeface="Calibri"/>
              </a:rPr>
              <a:t>Points in graph</a:t>
            </a:r>
            <a:r>
              <a:rPr lang="en-US" sz="1200" baseline="0" dirty="0" smtClean="0">
                <a:latin typeface="+mn-lt"/>
                <a:ea typeface="Calibri"/>
                <a:cs typeface="Calibri"/>
                <a:sym typeface="Calibri"/>
              </a:rPr>
              <a:t> correspond to all the threshold values run, and their CLC values. </a:t>
            </a:r>
          </a:p>
          <a:p>
            <a:pPr lvl="0" defTabSz="914400">
              <a:lnSpc>
                <a:spcPct val="100000"/>
              </a:lnSpc>
              <a:spcBef>
                <a:spcPts val="400"/>
              </a:spcBef>
              <a:defRPr sz="1800"/>
            </a:pPr>
            <a:r>
              <a:rPr lang="en-US" sz="1200" baseline="0" dirty="0" smtClean="0">
                <a:latin typeface="+mn-lt"/>
                <a:ea typeface="Calibri"/>
                <a:cs typeface="Calibri"/>
                <a:sym typeface="Calibri"/>
              </a:rPr>
              <a:t>In the end, looks at what the highest CLC value is for each of the thresholds tested, and will use this highest value to compute the next loop.</a:t>
            </a:r>
            <a:endParaRPr lang="en-US" sz="1200" dirty="0" smtClean="0">
              <a:latin typeface="+mn-lt"/>
              <a:ea typeface="Calibri"/>
              <a:cs typeface="Calibri"/>
              <a:sym typeface="Calibri"/>
            </a:endParaRPr>
          </a:p>
          <a:p>
            <a:pPr lvl="0" defTabSz="914400">
              <a:lnSpc>
                <a:spcPct val="100000"/>
              </a:lnSpc>
              <a:spcBef>
                <a:spcPts val="400"/>
              </a:spcBef>
              <a:defRPr sz="1800"/>
            </a:pPr>
            <a:endParaRPr lang="en-US" sz="1200" baseline="0" dirty="0" smtClean="0">
              <a:latin typeface="+mn-lt"/>
              <a:ea typeface="Calibri"/>
              <a:cs typeface="Calibri"/>
              <a:sym typeface="Calibri"/>
            </a:endParaRPr>
          </a:p>
          <a:p>
            <a:pPr lvl="0" defTabSz="914400">
              <a:lnSpc>
                <a:spcPct val="100000"/>
              </a:lnSpc>
              <a:spcBef>
                <a:spcPts val="400"/>
              </a:spcBef>
              <a:defRPr sz="1800"/>
            </a:pPr>
            <a:endParaRPr lang="en-US" sz="1200" baseline="0" dirty="0" smtClean="0">
              <a:latin typeface="+mn-lt"/>
              <a:ea typeface="Calibri"/>
              <a:cs typeface="Calibri"/>
              <a:sym typeface="Calibri"/>
            </a:endParaRPr>
          </a:p>
          <a:p>
            <a:endParaRPr lang="en-US" sz="1200" kern="120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390FDC29-D7E1-40C4-8D21-9E2940D26DF7}" type="slidenum">
              <a:rPr lang="en-US" smtClean="0"/>
              <a:pPr>
                <a:defRPr/>
              </a:pPr>
              <a:t>10</a:t>
            </a:fld>
            <a:endParaRPr lang="en-US"/>
          </a:p>
        </p:txBody>
      </p:sp>
    </p:spTree>
    <p:extLst>
      <p:ext uri="{BB962C8B-B14F-4D97-AF65-F5344CB8AC3E}">
        <p14:creationId xmlns:p14="http://schemas.microsoft.com/office/powerpoint/2010/main" val="1398729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lvl="0" defTabSz="914400">
              <a:lnSpc>
                <a:spcPct val="100000"/>
              </a:lnSpc>
              <a:spcBef>
                <a:spcPts val="400"/>
              </a:spcBef>
              <a:defRPr sz="1800"/>
            </a:pPr>
            <a:r>
              <a:rPr lang="en-US" sz="1200" dirty="0" smtClean="0">
                <a:latin typeface="+mn-lt"/>
                <a:ea typeface="Calibri"/>
                <a:cs typeface="Calibri"/>
                <a:sym typeface="Calibri"/>
              </a:rPr>
              <a:t>Model finds out which threshold value results in the highest CLC</a:t>
            </a:r>
          </a:p>
          <a:p>
            <a:pPr lvl="0" defTabSz="914400">
              <a:lnSpc>
                <a:spcPct val="100000"/>
              </a:lnSpc>
              <a:spcBef>
                <a:spcPts val="400"/>
              </a:spcBef>
              <a:defRPr sz="1800"/>
            </a:pPr>
            <a:r>
              <a:rPr lang="en-US" sz="1200" dirty="0" smtClean="0">
                <a:latin typeface="+mn-lt"/>
                <a:ea typeface="Calibri"/>
                <a:cs typeface="Calibri"/>
                <a:sym typeface="Calibri"/>
              </a:rPr>
              <a:t>	In this instance, errors are almost all being introduced by omission</a:t>
            </a:r>
          </a:p>
          <a:p>
            <a:pPr lvl="0" defTabSz="914400">
              <a:lnSpc>
                <a:spcPct val="100000"/>
              </a:lnSpc>
              <a:spcBef>
                <a:spcPts val="400"/>
              </a:spcBef>
              <a:defRPr sz="1800"/>
            </a:pPr>
            <a:endParaRPr lang="en-US" sz="1200" dirty="0" smtClean="0">
              <a:latin typeface="+mn-lt"/>
              <a:ea typeface="Calibri"/>
              <a:cs typeface="Calibri"/>
              <a:sym typeface="Calibri"/>
            </a:endParaRPr>
          </a:p>
        </p:txBody>
      </p:sp>
      <p:sp>
        <p:nvSpPr>
          <p:cNvPr id="4" name="Slide Number Placeholder 3"/>
          <p:cNvSpPr>
            <a:spLocks noGrp="1"/>
          </p:cNvSpPr>
          <p:nvPr>
            <p:ph type="sldNum" sz="quarter" idx="10"/>
          </p:nvPr>
        </p:nvSpPr>
        <p:spPr/>
        <p:txBody>
          <a:bodyPr/>
          <a:lstStyle/>
          <a:p>
            <a:pPr>
              <a:defRPr/>
            </a:pPr>
            <a:fld id="{390FDC29-D7E1-40C4-8D21-9E2940D26DF7}" type="slidenum">
              <a:rPr lang="en-US" smtClean="0"/>
              <a:pPr>
                <a:defRPr/>
              </a:pPr>
              <a:t>11</a:t>
            </a:fld>
            <a:endParaRPr lang="en-US"/>
          </a:p>
        </p:txBody>
      </p:sp>
    </p:spTree>
    <p:extLst>
      <p:ext uri="{BB962C8B-B14F-4D97-AF65-F5344CB8AC3E}">
        <p14:creationId xmlns:p14="http://schemas.microsoft.com/office/powerpoint/2010/main" val="3087414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smtClean="0"/>
              <a:t>Second loop looks at the value of the first and goes +/- 500 by intervals of 100.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390FDC29-D7E1-40C4-8D21-9E2940D26DF7}" type="slidenum">
              <a:rPr lang="en-US" smtClean="0"/>
              <a:pPr>
                <a:defRPr/>
              </a:pPr>
              <a:t>12</a:t>
            </a:fld>
            <a:endParaRPr lang="en-US"/>
          </a:p>
        </p:txBody>
      </p:sp>
    </p:spTree>
    <p:extLst>
      <p:ext uri="{BB962C8B-B14F-4D97-AF65-F5344CB8AC3E}">
        <p14:creationId xmlns:p14="http://schemas.microsoft.com/office/powerpoint/2010/main" val="3122470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lvl="0" defTabSz="914400">
              <a:lnSpc>
                <a:spcPct val="100000"/>
              </a:lnSpc>
              <a:spcBef>
                <a:spcPts val="400"/>
              </a:spcBef>
              <a:defRPr sz="1800"/>
            </a:pPr>
            <a:r>
              <a:rPr lang="en-US" sz="1200" dirty="0" smtClean="0">
                <a:latin typeface="+mn-lt"/>
                <a:ea typeface="Calibri"/>
                <a:cs typeface="Calibri"/>
                <a:sym typeface="Calibri"/>
              </a:rPr>
              <a:t>Once again, highest CLC values is chosen</a:t>
            </a:r>
          </a:p>
          <a:p>
            <a:pPr lvl="0" defTabSz="914400">
              <a:lnSpc>
                <a:spcPct val="100000"/>
              </a:lnSpc>
              <a:spcBef>
                <a:spcPts val="400"/>
              </a:spcBef>
              <a:defRPr sz="1800"/>
            </a:pPr>
            <a:r>
              <a:rPr lang="en-US" sz="1200" dirty="0" smtClean="0">
                <a:latin typeface="+mn-lt"/>
                <a:ea typeface="Calibri"/>
                <a:cs typeface="Calibri"/>
                <a:sym typeface="Calibri"/>
              </a:rPr>
              <a:t>	in this case, a threshold value of 100 was introducing commission errors compared to the benchmark data.</a:t>
            </a:r>
          </a:p>
          <a:p>
            <a:pPr lvl="0" defTabSz="914400">
              <a:lnSpc>
                <a:spcPct val="100000"/>
              </a:lnSpc>
              <a:spcBef>
                <a:spcPts val="400"/>
              </a:spcBef>
              <a:defRPr sz="1800"/>
            </a:pPr>
            <a:endParaRPr lang="en-US" sz="1200" dirty="0" smtClean="0">
              <a:latin typeface="+mn-lt"/>
              <a:ea typeface="Calibri"/>
              <a:cs typeface="Calibri"/>
              <a:sym typeface="Calibri"/>
            </a:endParaRPr>
          </a:p>
          <a:p>
            <a:pPr lvl="0" defTabSz="914400">
              <a:lnSpc>
                <a:spcPct val="100000"/>
              </a:lnSpc>
              <a:spcBef>
                <a:spcPts val="400"/>
              </a:spcBef>
              <a:defRPr sz="1800"/>
            </a:pPr>
            <a:r>
              <a:rPr lang="en-US" sz="1200" dirty="0" smtClean="0">
                <a:latin typeface="+mn-lt"/>
                <a:ea typeface="Calibri"/>
                <a:cs typeface="Calibri"/>
                <a:sym typeface="Calibri"/>
              </a:rPr>
              <a:t>//</a:t>
            </a:r>
          </a:p>
          <a:p>
            <a:pPr lvl="0" defTabSz="914400">
              <a:lnSpc>
                <a:spcPct val="100000"/>
              </a:lnSpc>
              <a:spcBef>
                <a:spcPts val="400"/>
              </a:spcBef>
              <a:defRPr sz="1800"/>
            </a:pPr>
            <a:r>
              <a:rPr lang="en-US" sz="1200" dirty="0" smtClean="0">
                <a:latin typeface="+mn-lt"/>
                <a:ea typeface="Calibri"/>
                <a:cs typeface="Calibri"/>
                <a:sym typeface="Calibri"/>
              </a:rPr>
              <a:t>To the left of the peak, commissions</a:t>
            </a:r>
            <a:r>
              <a:rPr lang="en-US" sz="1200" baseline="0" dirty="0" smtClean="0">
                <a:latin typeface="+mn-lt"/>
                <a:ea typeface="Calibri"/>
                <a:cs typeface="Calibri"/>
                <a:sym typeface="Calibri"/>
              </a:rPr>
              <a:t> are occurring, streams are being introduced: commission errors dominant</a:t>
            </a:r>
          </a:p>
          <a:p>
            <a:pPr lvl="0" defTabSz="914400">
              <a:lnSpc>
                <a:spcPct val="100000"/>
              </a:lnSpc>
              <a:spcBef>
                <a:spcPts val="400"/>
              </a:spcBef>
              <a:defRPr sz="1800"/>
            </a:pPr>
            <a:r>
              <a:rPr lang="en-US" sz="1200" baseline="0" dirty="0" smtClean="0">
                <a:latin typeface="+mn-lt"/>
                <a:ea typeface="Calibri"/>
                <a:cs typeface="Calibri"/>
                <a:sym typeface="Calibri"/>
              </a:rPr>
              <a:t>To the right of the peak, omissions are occurring, streams are being introduced: omission error dominant</a:t>
            </a:r>
          </a:p>
          <a:p>
            <a:pPr lvl="0" defTabSz="914400">
              <a:lnSpc>
                <a:spcPct val="100000"/>
              </a:lnSpc>
              <a:spcBef>
                <a:spcPts val="400"/>
              </a:spcBef>
              <a:defRPr sz="1800"/>
            </a:pPr>
            <a:endParaRPr lang="en-US" sz="1200" baseline="0" dirty="0" smtClean="0">
              <a:latin typeface="+mn-lt"/>
              <a:ea typeface="Calibri"/>
              <a:cs typeface="Calibri"/>
              <a:sym typeface="Calibri"/>
            </a:endParaRPr>
          </a:p>
          <a:p>
            <a:pPr lvl="0" defTabSz="914400">
              <a:lnSpc>
                <a:spcPct val="100000"/>
              </a:lnSpc>
              <a:spcBef>
                <a:spcPts val="400"/>
              </a:spcBef>
              <a:defRPr sz="1800"/>
            </a:pPr>
            <a:r>
              <a:rPr lang="en-US" sz="1200" baseline="0" dirty="0" smtClean="0">
                <a:latin typeface="+mn-lt"/>
                <a:ea typeface="Calibri"/>
                <a:cs typeface="Calibri"/>
                <a:sym typeface="Calibri"/>
              </a:rPr>
              <a:t>Positive slope indicates commission errors – getting less accurate as streams are added</a:t>
            </a:r>
          </a:p>
          <a:p>
            <a:pPr lvl="0" defTabSz="914400">
              <a:lnSpc>
                <a:spcPct val="100000"/>
              </a:lnSpc>
              <a:spcBef>
                <a:spcPts val="400"/>
              </a:spcBef>
              <a:defRPr sz="1800"/>
            </a:pPr>
            <a:r>
              <a:rPr lang="en-US" sz="1200" baseline="0" dirty="0" smtClean="0">
                <a:latin typeface="+mn-lt"/>
                <a:ea typeface="Calibri"/>
                <a:cs typeface="Calibri"/>
                <a:sym typeface="Calibri"/>
              </a:rPr>
              <a:t>Negative slope indicates omission errors – getting less accurate as streams removed</a:t>
            </a:r>
            <a:endParaRPr lang="en-US" sz="1200" dirty="0" smtClean="0">
              <a:latin typeface="+mn-lt"/>
              <a:ea typeface="Calibri"/>
              <a:cs typeface="Calibri"/>
              <a:sym typeface="Calibri"/>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390FDC29-D7E1-40C4-8D21-9E2940D26DF7}" type="slidenum">
              <a:rPr lang="en-US" smtClean="0"/>
              <a:pPr>
                <a:defRPr/>
              </a:pPr>
              <a:t>13</a:t>
            </a:fld>
            <a:endParaRPr lang="en-US"/>
          </a:p>
        </p:txBody>
      </p:sp>
    </p:spTree>
    <p:extLst>
      <p:ext uri="{BB962C8B-B14F-4D97-AF65-F5344CB8AC3E}">
        <p14:creationId xmlns:p14="http://schemas.microsoft.com/office/powerpoint/2010/main" val="28423852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smtClean="0"/>
              <a:t>Take second value and go +/- 100 by 10.</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390FDC29-D7E1-40C4-8D21-9E2940D26DF7}" type="slidenum">
              <a:rPr lang="en-US" smtClean="0"/>
              <a:pPr>
                <a:defRPr/>
              </a:pPr>
              <a:t>14</a:t>
            </a:fld>
            <a:endParaRPr lang="en-US"/>
          </a:p>
        </p:txBody>
      </p:sp>
    </p:spTree>
    <p:extLst>
      <p:ext uri="{BB962C8B-B14F-4D97-AF65-F5344CB8AC3E}">
        <p14:creationId xmlns:p14="http://schemas.microsoft.com/office/powerpoint/2010/main" val="2547684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lvl="0">
              <a:defRPr sz="1800"/>
            </a:pPr>
            <a:r>
              <a:rPr lang="en-US" sz="1200" dirty="0" smtClean="0"/>
              <a:t>Highest CLC value is the final result for the area.</a:t>
            </a:r>
          </a:p>
          <a:p>
            <a:pPr lvl="0">
              <a:defRPr sz="1800"/>
            </a:pPr>
            <a:endParaRPr lang="en-US" sz="1200" dirty="0" smtClean="0"/>
          </a:p>
          <a:p>
            <a:pPr lvl="0">
              <a:defRPr sz="1800"/>
            </a:pPr>
            <a:r>
              <a:rPr lang="en-US" sz="1200" dirty="0" smtClean="0"/>
              <a:t>Peak indicates the best fir threshold for this given</a:t>
            </a:r>
            <a:r>
              <a:rPr lang="en-US" sz="1200" baseline="0" dirty="0" smtClean="0"/>
              <a:t> region of interest. </a:t>
            </a:r>
          </a:p>
          <a:p>
            <a:pPr lvl="0">
              <a:defRPr sz="1800"/>
            </a:pPr>
            <a:endParaRPr lang="en-US" sz="1200" dirty="0" smtClean="0"/>
          </a:p>
          <a:p>
            <a:pPr lvl="0" defTabSz="914400">
              <a:lnSpc>
                <a:spcPct val="100000"/>
              </a:lnSpc>
              <a:spcBef>
                <a:spcPts val="400"/>
              </a:spcBef>
              <a:defRPr sz="1800"/>
            </a:pPr>
            <a:r>
              <a:rPr lang="en-US" sz="1200" dirty="0" smtClean="0">
                <a:latin typeface="+mn-lt"/>
                <a:ea typeface="Calibri"/>
                <a:cs typeface="Calibri"/>
                <a:sym typeface="Calibri"/>
              </a:rPr>
              <a:t>To the left of the peak, commissions</a:t>
            </a:r>
            <a:r>
              <a:rPr lang="en-US" sz="1200" baseline="0" dirty="0" smtClean="0">
                <a:latin typeface="+mn-lt"/>
                <a:ea typeface="Calibri"/>
                <a:cs typeface="Calibri"/>
                <a:sym typeface="Calibri"/>
              </a:rPr>
              <a:t> are occurring, streams are being introduced: commission errors dominant</a:t>
            </a:r>
          </a:p>
          <a:p>
            <a:pPr lvl="0" defTabSz="914400">
              <a:lnSpc>
                <a:spcPct val="100000"/>
              </a:lnSpc>
              <a:spcBef>
                <a:spcPts val="400"/>
              </a:spcBef>
              <a:defRPr sz="1800"/>
            </a:pPr>
            <a:r>
              <a:rPr lang="en-US" sz="1200" baseline="0" dirty="0" smtClean="0">
                <a:latin typeface="+mn-lt"/>
                <a:ea typeface="Calibri"/>
                <a:cs typeface="Calibri"/>
                <a:sym typeface="Calibri"/>
              </a:rPr>
              <a:t>To the right of the peak, omissions are occurring, streams are being introduced: omission error dominant</a:t>
            </a:r>
          </a:p>
          <a:p>
            <a:pPr lvl="0" defTabSz="914400">
              <a:lnSpc>
                <a:spcPct val="100000"/>
              </a:lnSpc>
              <a:spcBef>
                <a:spcPts val="400"/>
              </a:spcBef>
              <a:defRPr sz="1800"/>
            </a:pPr>
            <a:endParaRPr lang="en-US" sz="1200" baseline="0" dirty="0" smtClean="0">
              <a:latin typeface="+mn-lt"/>
              <a:ea typeface="Calibri"/>
              <a:cs typeface="Calibri"/>
              <a:sym typeface="Calibri"/>
            </a:endParaRPr>
          </a:p>
          <a:p>
            <a:pPr lvl="0" defTabSz="914400">
              <a:lnSpc>
                <a:spcPct val="100000"/>
              </a:lnSpc>
              <a:spcBef>
                <a:spcPts val="400"/>
              </a:spcBef>
              <a:defRPr sz="1800"/>
            </a:pPr>
            <a:r>
              <a:rPr lang="en-US" sz="1200" baseline="0" dirty="0" smtClean="0">
                <a:latin typeface="+mn-lt"/>
                <a:ea typeface="Calibri"/>
                <a:cs typeface="Calibri"/>
                <a:sym typeface="Calibri"/>
              </a:rPr>
              <a:t>Positive slope indicates commission errors – getting less accurate as streams are added</a:t>
            </a:r>
          </a:p>
          <a:p>
            <a:pPr lvl="0" defTabSz="914400">
              <a:lnSpc>
                <a:spcPct val="100000"/>
              </a:lnSpc>
              <a:spcBef>
                <a:spcPts val="400"/>
              </a:spcBef>
              <a:defRPr sz="1800"/>
            </a:pPr>
            <a:r>
              <a:rPr lang="en-US" sz="1200" baseline="0" dirty="0" smtClean="0">
                <a:latin typeface="+mn-lt"/>
                <a:ea typeface="Calibri"/>
                <a:cs typeface="Calibri"/>
                <a:sym typeface="Calibri"/>
              </a:rPr>
              <a:t>Negative slope indicates omission errors – getting less accurate as streams removed</a:t>
            </a:r>
            <a:endParaRPr lang="en-US" sz="1200" dirty="0" smtClean="0">
              <a:latin typeface="+mn-lt"/>
              <a:ea typeface="Calibri"/>
              <a:cs typeface="Calibri"/>
              <a:sym typeface="Calibri"/>
            </a:endParaRPr>
          </a:p>
          <a:p>
            <a:pPr lvl="0">
              <a:defRPr sz="1800"/>
            </a:pPr>
            <a:endParaRPr lang="en-US" sz="1200" dirty="0" smtClean="0"/>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390FDC29-D7E1-40C4-8D21-9E2940D26DF7}" type="slidenum">
              <a:rPr lang="en-US" smtClean="0"/>
              <a:pPr>
                <a:defRPr/>
              </a:pPr>
              <a:t>15</a:t>
            </a:fld>
            <a:endParaRPr lang="en-US"/>
          </a:p>
        </p:txBody>
      </p:sp>
    </p:spTree>
    <p:extLst>
      <p:ext uri="{BB962C8B-B14F-4D97-AF65-F5344CB8AC3E}">
        <p14:creationId xmlns:p14="http://schemas.microsoft.com/office/powerpoint/2010/main" val="12527267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Brief Description of the data.</a:t>
            </a:r>
          </a:p>
          <a:p>
            <a:r>
              <a:rPr lang="en-US" sz="1200" kern="1200" dirty="0" smtClean="0">
                <a:solidFill>
                  <a:schemeClr val="tx1"/>
                </a:solidFill>
                <a:effectLst/>
                <a:latin typeface="+mn-lt"/>
                <a:ea typeface="+mn-ea"/>
                <a:cs typeface="+mn-cs"/>
              </a:rPr>
              <a:t>Clarity</a:t>
            </a:r>
            <a:r>
              <a:rPr lang="en-US" sz="1200" kern="1200" baseline="0" dirty="0" smtClean="0">
                <a:solidFill>
                  <a:schemeClr val="tx1"/>
                </a:solidFill>
                <a:effectLst/>
                <a:latin typeface="+mn-lt"/>
                <a:ea typeface="+mn-ea"/>
                <a:cs typeface="+mn-cs"/>
              </a:rPr>
              <a:t> brought to the </a:t>
            </a:r>
            <a:r>
              <a:rPr lang="en-US" sz="1200" kern="1200" baseline="0" dirty="0" err="1" smtClean="0">
                <a:solidFill>
                  <a:schemeClr val="tx1"/>
                </a:solidFill>
                <a:effectLst/>
                <a:latin typeface="+mn-lt"/>
                <a:ea typeface="+mn-ea"/>
                <a:cs typeface="+mn-cs"/>
              </a:rPr>
              <a:t>the</a:t>
            </a:r>
            <a:r>
              <a:rPr lang="en-US" sz="1200" kern="1200" baseline="0" dirty="0" smtClean="0">
                <a:solidFill>
                  <a:schemeClr val="tx1"/>
                </a:solidFill>
                <a:effectLst/>
                <a:latin typeface="+mn-lt"/>
                <a:ea typeface="+mn-ea"/>
                <a:cs typeface="+mn-cs"/>
              </a:rPr>
              <a:t> delineation of HU’s and HU(C) for class benefit </a:t>
            </a:r>
          </a:p>
          <a:p>
            <a:r>
              <a:rPr lang="en-US" sz="1200" kern="1200" baseline="0" dirty="0" smtClean="0">
                <a:solidFill>
                  <a:schemeClr val="tx1"/>
                </a:solidFill>
                <a:effectLst/>
                <a:latin typeface="+mn-lt"/>
                <a:ea typeface="+mn-ea"/>
                <a:cs typeface="+mn-cs"/>
              </a:rPr>
              <a:t>Which data comes from where </a:t>
            </a:r>
          </a:p>
          <a:p>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390FDC29-D7E1-40C4-8D21-9E2940D26DF7}" type="slidenum">
              <a:rPr lang="en-US" smtClean="0"/>
              <a:pPr>
                <a:defRPr/>
              </a:pPr>
              <a:t>16</a:t>
            </a:fld>
            <a:endParaRPr lang="en-US"/>
          </a:p>
        </p:txBody>
      </p:sp>
    </p:spTree>
    <p:extLst>
      <p:ext uri="{BB962C8B-B14F-4D97-AF65-F5344CB8AC3E}">
        <p14:creationId xmlns:p14="http://schemas.microsoft.com/office/powerpoint/2010/main" val="23590149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To properly test our model, different </a:t>
            </a:r>
            <a:r>
              <a:rPr lang="en-US" dirty="0" err="1" smtClean="0"/>
              <a:t>subbasins</a:t>
            </a:r>
            <a:r>
              <a:rPr lang="en-US" dirty="0" smtClean="0"/>
              <a:t> were tested to generate results in heterogeneous </a:t>
            </a:r>
            <a:r>
              <a:rPr lang="en-US" dirty="0" err="1" smtClean="0"/>
              <a:t>subbasins</a:t>
            </a:r>
            <a:r>
              <a:rPr lang="en-US" dirty="0" smtClean="0"/>
              <a:t> with diverse landscape differences. </a:t>
            </a:r>
          </a:p>
          <a:p>
            <a:endParaRPr lang="en-US" dirty="0" smtClean="0"/>
          </a:p>
          <a:p>
            <a:r>
              <a:rPr lang="en-US" dirty="0" smtClean="0"/>
              <a:t>To calculate the best threshold for these HUC8 </a:t>
            </a:r>
            <a:r>
              <a:rPr lang="en-US" dirty="0" err="1" smtClean="0"/>
              <a:t>subbasins</a:t>
            </a:r>
            <a:r>
              <a:rPr lang="en-US" dirty="0" smtClean="0"/>
              <a:t>, the model was based on density partitions of these regions of interest. </a:t>
            </a:r>
          </a:p>
          <a:p>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390FDC29-D7E1-40C4-8D21-9E2940D26DF7}" type="slidenum">
              <a:rPr lang="en-US" smtClean="0"/>
              <a:pPr>
                <a:defRPr/>
              </a:pPr>
              <a:t>17</a:t>
            </a:fld>
            <a:endParaRPr lang="en-US"/>
          </a:p>
        </p:txBody>
      </p:sp>
    </p:spTree>
    <p:extLst>
      <p:ext uri="{BB962C8B-B14F-4D97-AF65-F5344CB8AC3E}">
        <p14:creationId xmlns:p14="http://schemas.microsoft.com/office/powerpoint/2010/main" val="1845215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You should talk about different</a:t>
            </a:r>
            <a:r>
              <a:rPr lang="en-US" sz="1200" kern="1200" baseline="0" dirty="0" smtClean="0">
                <a:solidFill>
                  <a:schemeClr val="tx1"/>
                </a:solidFill>
                <a:effectLst/>
                <a:latin typeface="+mn-lt"/>
                <a:ea typeface="+mn-ea"/>
                <a:cs typeface="+mn-cs"/>
              </a:rPr>
              <a:t> landscape type (</a:t>
            </a:r>
            <a:r>
              <a:rPr lang="en-US" sz="1200" kern="1200" dirty="0" smtClean="0">
                <a:solidFill>
                  <a:schemeClr val="tx1"/>
                </a:solidFill>
                <a:effectLst/>
                <a:latin typeface="+mn-lt"/>
                <a:ea typeface="+mn-ea"/>
                <a:cs typeface="+mn-cs"/>
              </a:rPr>
              <a:t>Hilly Humid, Hilly Dry, Mountainous Humid, Mountainous Dry)</a:t>
            </a:r>
            <a:endParaRPr lang="en-US" sz="1200" kern="1200" baseline="0" dirty="0" smtClean="0">
              <a:solidFill>
                <a:schemeClr val="tx1"/>
              </a:solidFill>
              <a:effectLst/>
              <a:latin typeface="+mn-lt"/>
              <a:ea typeface="+mn-ea"/>
              <a:cs typeface="+mn-cs"/>
            </a:endParaRPr>
          </a:p>
          <a:p>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390FDC29-D7E1-40C4-8D21-9E2940D26DF7}" type="slidenum">
              <a:rPr lang="en-US" smtClean="0"/>
              <a:pPr>
                <a:defRPr/>
              </a:pPr>
              <a:t>18</a:t>
            </a:fld>
            <a:endParaRPr lang="en-US"/>
          </a:p>
        </p:txBody>
      </p:sp>
    </p:spTree>
    <p:extLst>
      <p:ext uri="{BB962C8B-B14F-4D97-AF65-F5344CB8AC3E}">
        <p14:creationId xmlns:p14="http://schemas.microsoft.com/office/powerpoint/2010/main" val="23026095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Please</a:t>
            </a:r>
            <a:r>
              <a:rPr lang="en-US" sz="1200" kern="1200" baseline="0" dirty="0" smtClean="0">
                <a:solidFill>
                  <a:schemeClr val="tx1"/>
                </a:solidFill>
                <a:effectLst/>
                <a:latin typeface="+mn-lt"/>
                <a:ea typeface="+mn-ea"/>
                <a:cs typeface="+mn-cs"/>
              </a:rPr>
              <a:t> note that the threshold is the number that was used to generate stream networks, the tables show the average for the group the total area covered and the percentage of streams successfully generated with the requisite threshold when compared to the NHD standard.</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Draw you attention to the orange table and results. Notice the large area covered by only two thresholds and the rather underwhelming success rate.  Why is that?    Next Slide </a:t>
            </a:r>
          </a:p>
          <a:p>
            <a:endParaRPr lang="en-US" sz="1200" kern="120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390FDC29-D7E1-40C4-8D21-9E2940D26DF7}" type="slidenum">
              <a:rPr lang="en-US" smtClean="0"/>
              <a:pPr>
                <a:defRPr/>
              </a:pPr>
              <a:t>19</a:t>
            </a:fld>
            <a:endParaRPr lang="en-US"/>
          </a:p>
        </p:txBody>
      </p:sp>
    </p:spTree>
    <p:extLst>
      <p:ext uri="{BB962C8B-B14F-4D97-AF65-F5344CB8AC3E}">
        <p14:creationId xmlns:p14="http://schemas.microsoft.com/office/powerpoint/2010/main" val="1303654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Digital Elevation Models (DEMs) are widely used in stream network extraction</a:t>
            </a:r>
            <a:r>
              <a:rPr lang="en-US" sz="1200" kern="1200" baseline="0" dirty="0" smtClean="0">
                <a:solidFill>
                  <a:schemeClr val="tx1"/>
                </a:solidFill>
                <a:effectLst/>
                <a:latin typeface="+mn-lt"/>
                <a:ea typeface="+mn-ea"/>
                <a:cs typeface="+mn-cs"/>
              </a:rPr>
              <a:t> and n</a:t>
            </a:r>
            <a:r>
              <a:rPr lang="en-US" sz="1200" kern="1200" dirty="0" smtClean="0">
                <a:solidFill>
                  <a:schemeClr val="tx1"/>
                </a:solidFill>
                <a:effectLst/>
                <a:latin typeface="+mn-lt"/>
                <a:ea typeface="+mn-ea"/>
                <a:cs typeface="+mn-cs"/>
              </a:rPr>
              <a:t>umerous techniques have been proposed to extract the stream network from DEM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In these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techniques it is assumed that water always flows along the path of steepest descent, and </a:t>
            </a:r>
            <a:r>
              <a:rPr lang="en-US" sz="1200" kern="1200" dirty="0" err="1" smtClean="0">
                <a:solidFill>
                  <a:schemeClr val="tx1"/>
                </a:solidFill>
                <a:effectLst/>
                <a:latin typeface="+mn-lt"/>
                <a:ea typeface="+mn-ea"/>
                <a:cs typeface="+mn-cs"/>
              </a:rPr>
              <a:t>infact</a:t>
            </a:r>
            <a:r>
              <a:rPr lang="en-US" sz="1200" kern="1200" baseline="0" dirty="0" smtClean="0">
                <a:solidFill>
                  <a:schemeClr val="tx1"/>
                </a:solidFill>
                <a:effectLst/>
                <a:latin typeface="+mn-lt"/>
                <a:ea typeface="+mn-ea"/>
                <a:cs typeface="+mn-cs"/>
              </a:rPr>
              <a:t> the</a:t>
            </a:r>
            <a:r>
              <a:rPr lang="en-US" sz="1200" kern="1200" dirty="0" smtClean="0">
                <a:solidFill>
                  <a:schemeClr val="tx1"/>
                </a:solidFill>
                <a:effectLst/>
                <a:latin typeface="+mn-lt"/>
                <a:ea typeface="+mn-ea"/>
                <a:cs typeface="+mn-cs"/>
              </a:rPr>
              <a:t> flow of water is simulated to delineate stream networks.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390FDC29-D7E1-40C4-8D21-9E2940D26DF7}" type="slidenum">
              <a:rPr lang="en-US" smtClean="0"/>
              <a:pPr>
                <a:defRPr/>
              </a:pPr>
              <a:t>2</a:t>
            </a:fld>
            <a:endParaRPr lang="en-US"/>
          </a:p>
        </p:txBody>
      </p:sp>
    </p:spTree>
    <p:extLst>
      <p:ext uri="{BB962C8B-B14F-4D97-AF65-F5344CB8AC3E}">
        <p14:creationId xmlns:p14="http://schemas.microsoft.com/office/powerpoint/2010/main" val="6967447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Please</a:t>
            </a:r>
            <a:r>
              <a:rPr lang="en-US" sz="1200" kern="1200" baseline="0" dirty="0" smtClean="0">
                <a:solidFill>
                  <a:schemeClr val="tx1"/>
                </a:solidFill>
                <a:effectLst/>
                <a:latin typeface="+mn-lt"/>
                <a:ea typeface="+mn-ea"/>
                <a:cs typeface="+mn-cs"/>
              </a:rPr>
              <a:t> note that the threshold is the number that was used to generate stream networks, the tables show the average for the group the total area covered and the percentage of streams successfully generated with the requisite threshold when compared to the NHD standard.</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Draw you attention to the orange table and results. Notice the large area covered by only two thresholds and the rather underwhelming success rate.  Why is that?    Next Slide </a:t>
            </a:r>
          </a:p>
          <a:p>
            <a:endParaRPr lang="en-US" sz="1200" kern="120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390FDC29-D7E1-40C4-8D21-9E2940D26DF7}" type="slidenum">
              <a:rPr lang="en-US" smtClean="0"/>
              <a:pPr>
                <a:defRPr/>
              </a:pPr>
              <a:t>20</a:t>
            </a:fld>
            <a:endParaRPr lang="en-US"/>
          </a:p>
        </p:txBody>
      </p:sp>
    </p:spTree>
    <p:extLst>
      <p:ext uri="{BB962C8B-B14F-4D97-AF65-F5344CB8AC3E}">
        <p14:creationId xmlns:p14="http://schemas.microsoft.com/office/powerpoint/2010/main" val="9412128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Please</a:t>
            </a:r>
            <a:r>
              <a:rPr lang="en-US" sz="1200" kern="1200" baseline="0" dirty="0" smtClean="0">
                <a:solidFill>
                  <a:schemeClr val="tx1"/>
                </a:solidFill>
                <a:effectLst/>
                <a:latin typeface="+mn-lt"/>
                <a:ea typeface="+mn-ea"/>
                <a:cs typeface="+mn-cs"/>
              </a:rPr>
              <a:t> note that the threshold is the number that was used to generate stream networks, the tables show the average for the group the total area covered and the percentage of streams successfully generated with the requisite threshold when compared to the NHD standard.</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Draw you attention to the orange table and results. Notice the large area covered by only two thresholds and the rather underwhelming success rate.  Why is that?    Next Slide </a:t>
            </a:r>
          </a:p>
          <a:p>
            <a:endParaRPr lang="en-US" sz="1200" kern="120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390FDC29-D7E1-40C4-8D21-9E2940D26DF7}" type="slidenum">
              <a:rPr lang="en-US" smtClean="0"/>
              <a:pPr>
                <a:defRPr/>
              </a:pPr>
              <a:t>21</a:t>
            </a:fld>
            <a:endParaRPr lang="en-US"/>
          </a:p>
        </p:txBody>
      </p:sp>
    </p:spTree>
    <p:extLst>
      <p:ext uri="{BB962C8B-B14F-4D97-AF65-F5344CB8AC3E}">
        <p14:creationId xmlns:p14="http://schemas.microsoft.com/office/powerpoint/2010/main" val="10462950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Please</a:t>
            </a:r>
            <a:r>
              <a:rPr lang="en-US" sz="1200" kern="1200" baseline="0" dirty="0" smtClean="0">
                <a:solidFill>
                  <a:schemeClr val="tx1"/>
                </a:solidFill>
                <a:effectLst/>
                <a:latin typeface="+mn-lt"/>
                <a:ea typeface="+mn-ea"/>
                <a:cs typeface="+mn-cs"/>
              </a:rPr>
              <a:t> note that the threshold is the number that was used to generate stream networks, the tables show the average for the group the total area covered and the percentage of streams successfully generated with the requisite threshold when compared to the NHD standard.</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Draw you attention to the orange table and results. Notice the large area covered by only two thresholds and the rather underwhelming success rate.  Why is that?    Next Slide </a:t>
            </a:r>
          </a:p>
          <a:p>
            <a:endParaRPr lang="en-US" sz="1200" kern="120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390FDC29-D7E1-40C4-8D21-9E2940D26DF7}" type="slidenum">
              <a:rPr lang="en-US" smtClean="0"/>
              <a:pPr>
                <a:defRPr/>
              </a:pPr>
              <a:t>22</a:t>
            </a:fld>
            <a:endParaRPr lang="en-US"/>
          </a:p>
        </p:txBody>
      </p:sp>
    </p:spTree>
    <p:extLst>
      <p:ext uri="{BB962C8B-B14F-4D97-AF65-F5344CB8AC3E}">
        <p14:creationId xmlns:p14="http://schemas.microsoft.com/office/powerpoint/2010/main" val="38197395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Here you should talk about the reason</a:t>
            </a:r>
            <a:r>
              <a:rPr lang="en-US" sz="1200" kern="1200" baseline="0" dirty="0" smtClean="0">
                <a:solidFill>
                  <a:schemeClr val="tx1"/>
                </a:solidFill>
                <a:effectLst/>
                <a:latin typeface="+mn-lt"/>
                <a:ea typeface="+mn-ea"/>
                <a:cs typeface="+mn-cs"/>
              </a:rPr>
              <a:t> of low CLC in those two density partitions</a:t>
            </a:r>
          </a:p>
          <a:p>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In the left: because it is a small partition and only one river flow through the partition, an small error can decrease the accuracy significantly</a:t>
            </a:r>
          </a:p>
          <a:p>
            <a:r>
              <a:rPr lang="en-US" sz="1200" kern="1200" baseline="0" dirty="0" smtClean="0">
                <a:solidFill>
                  <a:schemeClr val="tx1"/>
                </a:solidFill>
                <a:effectLst/>
                <a:latin typeface="+mn-lt"/>
                <a:ea typeface="+mn-ea"/>
                <a:cs typeface="+mn-cs"/>
              </a:rPr>
              <a:t>In the wright: it is only contain the first order streams and in the NHD data a lot of first order streams had been </a:t>
            </a:r>
            <a:r>
              <a:rPr lang="en-US" sz="1200" kern="1200" baseline="0" dirty="0" err="1" smtClean="0">
                <a:solidFill>
                  <a:schemeClr val="tx1"/>
                </a:solidFill>
                <a:effectLst/>
                <a:latin typeface="+mn-lt"/>
                <a:ea typeface="+mn-ea"/>
                <a:cs typeface="+mn-cs"/>
              </a:rPr>
              <a:t>elliminated</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390FDC29-D7E1-40C4-8D21-9E2940D26DF7}" type="slidenum">
              <a:rPr lang="en-US" smtClean="0"/>
              <a:pPr>
                <a:defRPr/>
              </a:pPr>
              <a:t>23</a:t>
            </a:fld>
            <a:endParaRPr lang="en-US"/>
          </a:p>
        </p:txBody>
      </p:sp>
    </p:spTree>
    <p:extLst>
      <p:ext uri="{BB962C8B-B14F-4D97-AF65-F5344CB8AC3E}">
        <p14:creationId xmlns:p14="http://schemas.microsoft.com/office/powerpoint/2010/main" val="28684963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dirty="0" smtClean="0">
                <a:latin typeface="Arial"/>
                <a:ea typeface="Arial"/>
                <a:cs typeface="Arial"/>
                <a:sym typeface="Arial"/>
              </a:rPr>
              <a:t>There is not any Correlation between Threshold and CLC</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1" dirty="0" smtClean="0">
              <a:latin typeface="Arial"/>
              <a:ea typeface="Arial"/>
              <a:cs typeface="Arial"/>
              <a:sym typeface="Arial"/>
            </a:endParaRPr>
          </a:p>
          <a:p>
            <a:pPr marL="0" marR="0" lvl="0" indent="0" algn="l" defTabSz="914400" rtl="1" eaLnBrk="0" fontAlgn="base" latinLnBrk="0" hangingPunct="0">
              <a:lnSpc>
                <a:spcPct val="100000"/>
              </a:lnSpc>
              <a:spcBef>
                <a:spcPct val="30000"/>
              </a:spcBef>
              <a:spcAft>
                <a:spcPct val="0"/>
              </a:spcAft>
              <a:buClrTx/>
              <a:buSzTx/>
              <a:buFontTx/>
              <a:buNone/>
              <a:tabLst/>
              <a:defRPr/>
            </a:pPr>
            <a:r>
              <a:rPr lang="en-US" sz="1200" dirty="0" smtClean="0"/>
              <a:t>There seems to be a relationship between Density and CLC.;</a:t>
            </a:r>
            <a:r>
              <a:rPr lang="en-US" sz="1200" baseline="0" dirty="0" smtClean="0"/>
              <a:t> </a:t>
            </a:r>
            <a:r>
              <a:rPr lang="en-US" sz="1200" dirty="0" smtClean="0"/>
              <a:t>Areas with higher density had higher CLC.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1" dirty="0" smtClean="0">
              <a:latin typeface="Arial"/>
              <a:ea typeface="Arial"/>
              <a:cs typeface="Arial"/>
              <a:sym typeface="Aria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aseline="0" dirty="0" smtClean="0"/>
              <a:t>there is a correlation between threshold and density. As you can see, the points are clustered into groups corresponding to the density partitions. This suggests that the best fit threshold is related to density and that </a:t>
            </a:r>
            <a:r>
              <a:rPr lang="en-US" sz="1200" baseline="0" dirty="0" err="1" smtClean="0"/>
              <a:t>subbasins</a:t>
            </a:r>
            <a:r>
              <a:rPr lang="en-US" sz="1200" baseline="0" dirty="0" smtClean="0"/>
              <a:t> with the higher densities also possess the lowest threshold values.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smtClean="0">
                <a:latin typeface="Arial"/>
                <a:ea typeface="Arial"/>
                <a:cs typeface="Arial"/>
                <a:sym typeface="Arial"/>
              </a:rPr>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smtClean="0">
              <a:latin typeface="Arial"/>
              <a:ea typeface="Arial"/>
              <a:cs typeface="Arial"/>
              <a:sym typeface="Arial"/>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390FDC29-D7E1-40C4-8D21-9E2940D26DF7}" type="slidenum">
              <a:rPr lang="en-US" smtClean="0"/>
              <a:pPr>
                <a:defRPr/>
              </a:pPr>
              <a:t>24</a:t>
            </a:fld>
            <a:endParaRPr lang="en-US"/>
          </a:p>
        </p:txBody>
      </p:sp>
    </p:spTree>
    <p:extLst>
      <p:ext uri="{BB962C8B-B14F-4D97-AF65-F5344CB8AC3E}">
        <p14:creationId xmlns:p14="http://schemas.microsoft.com/office/powerpoint/2010/main" val="28305308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390FDC29-D7E1-40C4-8D21-9E2940D26DF7}" type="slidenum">
              <a:rPr lang="en-US" smtClean="0"/>
              <a:pPr>
                <a:defRPr/>
              </a:pPr>
              <a:t>25</a:t>
            </a:fld>
            <a:endParaRPr lang="en-US"/>
          </a:p>
        </p:txBody>
      </p:sp>
    </p:spTree>
    <p:extLst>
      <p:ext uri="{BB962C8B-B14F-4D97-AF65-F5344CB8AC3E}">
        <p14:creationId xmlns:p14="http://schemas.microsoft.com/office/powerpoint/2010/main" val="12294356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smtClean="0"/>
              <a:t>You should refer to the problems that happen for</a:t>
            </a:r>
            <a:r>
              <a:rPr lang="en-US" baseline="0" dirty="0" smtClean="0"/>
              <a:t> extracting streams from DEM</a:t>
            </a:r>
            <a:endParaRPr lang="en-US" dirty="0" smtClean="0"/>
          </a:p>
          <a:p>
            <a:r>
              <a:rPr lang="en-US" dirty="0" smtClean="0"/>
              <a:t>Flow</a:t>
            </a:r>
            <a:r>
              <a:rPr lang="en-US" baseline="0" dirty="0" smtClean="0"/>
              <a:t> goes underground in reality</a:t>
            </a:r>
          </a:p>
          <a:p>
            <a:r>
              <a:rPr lang="en-US" baseline="0" dirty="0" smtClean="0"/>
              <a:t>Flow Direction/Accumulation tools expect flow to be continuous over surface</a:t>
            </a:r>
          </a:p>
          <a:p>
            <a:r>
              <a:rPr lang="en-US" baseline="0" dirty="0" smtClean="0"/>
              <a:t>Mean slope is just over 1 degree</a:t>
            </a:r>
          </a:p>
          <a:p>
            <a:endParaRPr lang="en-US" baseline="0" dirty="0" smtClean="0"/>
          </a:p>
          <a:p>
            <a:r>
              <a:rPr lang="en-US" baseline="0" dirty="0" smtClean="0"/>
              <a:t>That id why </a:t>
            </a:r>
            <a:r>
              <a:rPr lang="en-US" baseline="0" dirty="0" err="1" smtClean="0"/>
              <a:t>texas</a:t>
            </a:r>
            <a:r>
              <a:rPr lang="en-US" baseline="0" dirty="0" smtClean="0"/>
              <a:t> has the lowest CLC</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390FDC29-D7E1-40C4-8D21-9E2940D26DF7}" type="slidenum">
              <a:rPr lang="en-US" smtClean="0"/>
              <a:pPr>
                <a:defRPr/>
              </a:pPr>
              <a:t>26</a:t>
            </a:fld>
            <a:endParaRPr lang="en-US"/>
          </a:p>
        </p:txBody>
      </p:sp>
    </p:spTree>
    <p:extLst>
      <p:ext uri="{BB962C8B-B14F-4D97-AF65-F5344CB8AC3E}">
        <p14:creationId xmlns:p14="http://schemas.microsoft.com/office/powerpoint/2010/main" val="28521348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390FDC29-D7E1-40C4-8D21-9E2940D26DF7}" type="slidenum">
              <a:rPr lang="en-US" smtClean="0"/>
              <a:pPr>
                <a:defRPr/>
              </a:pPr>
              <a:t>27</a:t>
            </a:fld>
            <a:endParaRPr lang="en-US"/>
          </a:p>
        </p:txBody>
      </p:sp>
    </p:spTree>
    <p:extLst>
      <p:ext uri="{BB962C8B-B14F-4D97-AF65-F5344CB8AC3E}">
        <p14:creationId xmlns:p14="http://schemas.microsoft.com/office/powerpoint/2010/main" val="675363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Because of time limitation we cannot go</a:t>
            </a:r>
            <a:r>
              <a:rPr lang="en-US" sz="1200" kern="1200" baseline="0" dirty="0" smtClean="0">
                <a:solidFill>
                  <a:schemeClr val="tx1"/>
                </a:solidFill>
                <a:effectLst/>
                <a:latin typeface="+mn-lt"/>
                <a:ea typeface="+mn-ea"/>
                <a:cs typeface="+mn-cs"/>
              </a:rPr>
              <a:t> further through evaluation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390FDC29-D7E1-40C4-8D21-9E2940D26DF7}" type="slidenum">
              <a:rPr lang="en-US" smtClean="0"/>
              <a:pPr>
                <a:defRPr/>
              </a:pPr>
              <a:t>28</a:t>
            </a:fld>
            <a:endParaRPr lang="en-US"/>
          </a:p>
        </p:txBody>
      </p:sp>
    </p:spTree>
    <p:extLst>
      <p:ext uri="{BB962C8B-B14F-4D97-AF65-F5344CB8AC3E}">
        <p14:creationId xmlns:p14="http://schemas.microsoft.com/office/powerpoint/2010/main" val="31480309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390FDC29-D7E1-40C4-8D21-9E2940D26DF7}" type="slidenum">
              <a:rPr lang="en-US" smtClean="0"/>
              <a:pPr>
                <a:defRPr/>
              </a:pPr>
              <a:t>29</a:t>
            </a:fld>
            <a:endParaRPr lang="en-US"/>
          </a:p>
        </p:txBody>
      </p:sp>
    </p:spTree>
    <p:extLst>
      <p:ext uri="{BB962C8B-B14F-4D97-AF65-F5344CB8AC3E}">
        <p14:creationId xmlns:p14="http://schemas.microsoft.com/office/powerpoint/2010/main" val="629748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This figure illustrates one of the most common way for stream network extraction from raster DEM that you are completely</a:t>
            </a:r>
            <a:r>
              <a:rPr lang="en-US" sz="1200" kern="1200" baseline="0" dirty="0" smtClean="0">
                <a:solidFill>
                  <a:schemeClr val="tx1"/>
                </a:solidFill>
                <a:effectLst/>
                <a:latin typeface="+mn-lt"/>
                <a:ea typeface="+mn-ea"/>
                <a:cs typeface="+mn-cs"/>
              </a:rPr>
              <a:t> familiar with</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For stream definition a threshold for flow accumulation is defined; all cells in the flow accumulation matrix with a value greater than the threshold are defined as a stream cell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lower threshold value results in a denser stream network.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390FDC29-D7E1-40C4-8D21-9E2940D26DF7}" type="slidenum">
              <a:rPr lang="en-US" smtClean="0"/>
              <a:pPr>
                <a:defRPr/>
              </a:pPr>
              <a:t>3</a:t>
            </a:fld>
            <a:endParaRPr lang="en-US"/>
          </a:p>
        </p:txBody>
      </p:sp>
    </p:spTree>
    <p:extLst>
      <p:ext uri="{BB962C8B-B14F-4D97-AF65-F5344CB8AC3E}">
        <p14:creationId xmlns:p14="http://schemas.microsoft.com/office/powerpoint/2010/main" val="7520740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sz="1200" b="1" i="0" kern="1200" dirty="0" smtClean="0">
                <a:solidFill>
                  <a:schemeClr val="tx1"/>
                </a:solidFill>
                <a:effectLst/>
                <a:latin typeface="+mn-lt"/>
                <a:ea typeface="+mn-ea"/>
                <a:cs typeface="+mn-cs"/>
              </a:rPr>
              <a:t>Brent Speaking!!</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Thank you</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babs</a:t>
            </a:r>
            <a:r>
              <a:rPr lang="en-US" sz="1200" b="0" i="0" kern="1200" baseline="0" dirty="0" smtClean="0">
                <a:solidFill>
                  <a:schemeClr val="tx1"/>
                </a:solidFill>
                <a:effectLst/>
                <a:latin typeface="+mn-lt"/>
                <a:ea typeface="+mn-ea"/>
                <a:cs typeface="+mn-cs"/>
              </a:rPr>
              <a:t> for helping us find direction in our project and your years of effort in the field that clarified so much.  We really appreciate that.</a:t>
            </a: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Hamid we appreciate the amount of work and time that you put into helping</a:t>
            </a:r>
            <a:r>
              <a:rPr lang="en-US" sz="1200" b="0" i="0" kern="1200" baseline="0" dirty="0" smtClean="0">
                <a:solidFill>
                  <a:schemeClr val="tx1"/>
                </a:solidFill>
                <a:effectLst/>
                <a:latin typeface="+mn-lt"/>
                <a:ea typeface="+mn-ea"/>
                <a:cs typeface="+mn-cs"/>
              </a:rPr>
              <a:t> us not only in this project but also for all of your help in this semester</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Brent, </a:t>
            </a:r>
            <a:r>
              <a:rPr lang="en-US" sz="1200" b="0" i="0" kern="1200" baseline="0" dirty="0" err="1" smtClean="0">
                <a:solidFill>
                  <a:schemeClr val="tx1"/>
                </a:solidFill>
                <a:effectLst/>
                <a:latin typeface="+mn-lt"/>
                <a:ea typeface="+mn-ea"/>
                <a:cs typeface="+mn-cs"/>
              </a:rPr>
              <a:t>Jenni</a:t>
            </a:r>
            <a:r>
              <a:rPr lang="en-US" sz="1200" b="0" i="0" kern="1200" baseline="0" dirty="0" smtClean="0">
                <a:solidFill>
                  <a:schemeClr val="tx1"/>
                </a:solidFill>
                <a:effectLst/>
                <a:latin typeface="+mn-lt"/>
                <a:ea typeface="+mn-ea"/>
                <a:cs typeface="+mn-cs"/>
              </a:rPr>
              <a:t> and Will ~ Thank you for the effort and understanding you brought to the group, our collaboration has spanned a diverse selection of cultures and ideologies to arrive at a product like this.</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Mehran thank you for your tireless, literally tireless pursuit of an excellent final product this project would have been so much less without your leadership.</a:t>
            </a:r>
          </a:p>
          <a:p>
            <a:endParaRPr lang="en-US" sz="1200" b="0" i="0" kern="1200" baseline="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390FDC29-D7E1-40C4-8D21-9E2940D26DF7}" type="slidenum">
              <a:rPr lang="en-US" smtClean="0"/>
              <a:pPr>
                <a:defRPr/>
              </a:pPr>
              <a:t>30</a:t>
            </a:fld>
            <a:endParaRPr lang="en-US"/>
          </a:p>
        </p:txBody>
      </p:sp>
    </p:spTree>
    <p:extLst>
      <p:ext uri="{BB962C8B-B14F-4D97-AF65-F5344CB8AC3E}">
        <p14:creationId xmlns:p14="http://schemas.microsoft.com/office/powerpoint/2010/main" val="8643069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90FDC29-D7E1-40C4-8D21-9E2940D26DF7}" type="slidenum">
              <a:rPr lang="en-US" smtClean="0"/>
              <a:pPr>
                <a:defRPr/>
              </a:pPr>
              <a:t>31</a:t>
            </a:fld>
            <a:endParaRPr lang="en-US"/>
          </a:p>
        </p:txBody>
      </p:sp>
    </p:spTree>
    <p:extLst>
      <p:ext uri="{BB962C8B-B14F-4D97-AF65-F5344CB8AC3E}">
        <p14:creationId xmlns:p14="http://schemas.microsoft.com/office/powerpoint/2010/main" val="21407104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390FDC29-D7E1-40C4-8D21-9E2940D26DF7}" type="slidenum">
              <a:rPr lang="en-US" smtClean="0"/>
              <a:pPr>
                <a:defRPr/>
              </a:pPr>
              <a:t>32</a:t>
            </a:fld>
            <a:endParaRPr lang="en-US"/>
          </a:p>
        </p:txBody>
      </p:sp>
    </p:spTree>
    <p:extLst>
      <p:ext uri="{BB962C8B-B14F-4D97-AF65-F5344CB8AC3E}">
        <p14:creationId xmlns:p14="http://schemas.microsoft.com/office/powerpoint/2010/main" val="342309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sz="1200" kern="1200" dirty="0" smtClean="0">
                <a:solidFill>
                  <a:schemeClr val="tx1"/>
                </a:solidFill>
                <a:effectLst/>
                <a:latin typeface="+mn-lt"/>
                <a:ea typeface="+mn-ea"/>
                <a:cs typeface="+mn-cs"/>
              </a:rPr>
              <a:t>The most common way to determine a stream threshold is trial and error</a:t>
            </a:r>
            <a:r>
              <a:rPr lang="en-US" sz="1200" kern="1200" baseline="0" dirty="0" smtClean="0">
                <a:solidFill>
                  <a:schemeClr val="tx1"/>
                </a:solidFill>
                <a:effectLst/>
                <a:latin typeface="+mn-lt"/>
                <a:ea typeface="+mn-ea"/>
                <a:cs typeface="+mn-cs"/>
              </a:rPr>
              <a:t> by </a:t>
            </a:r>
            <a:r>
              <a:rPr lang="en-US" sz="1200" kern="1200" dirty="0" smtClean="0">
                <a:solidFill>
                  <a:schemeClr val="tx1"/>
                </a:solidFill>
                <a:effectLst/>
                <a:latin typeface="+mn-lt"/>
                <a:ea typeface="+mn-ea"/>
                <a:cs typeface="+mn-cs"/>
              </a:rPr>
              <a:t>visual comparison of the networks generated with ancillary datasets such as topographic maps or available benchmark datasets .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This procedure is so time consuming, and is considered one of the main challenges of stream network extraction.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390FDC29-D7E1-40C4-8D21-9E2940D26DF7}" type="slidenum">
              <a:rPr lang="en-US" smtClean="0"/>
              <a:pPr>
                <a:defRPr/>
              </a:pPr>
              <a:t>4</a:t>
            </a:fld>
            <a:endParaRPr lang="en-US"/>
          </a:p>
        </p:txBody>
      </p:sp>
    </p:spTree>
    <p:extLst>
      <p:ext uri="{BB962C8B-B14F-4D97-AF65-F5344CB8AC3E}">
        <p14:creationId xmlns:p14="http://schemas.microsoft.com/office/powerpoint/2010/main" val="40609296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we made an automated workflow for finding the best threshold</a:t>
            </a:r>
            <a:r>
              <a:rPr lang="en-US" sz="1200" kern="1200" baseline="0" dirty="0" smtClean="0">
                <a:solidFill>
                  <a:schemeClr val="tx1"/>
                </a:solidFill>
                <a:effectLst/>
                <a:latin typeface="+mn-lt"/>
                <a:ea typeface="+mn-ea"/>
                <a:cs typeface="+mn-cs"/>
              </a:rPr>
              <a:t> and </a:t>
            </a:r>
            <a:r>
              <a:rPr lang="en-US" sz="1200" kern="1200" dirty="0" smtClean="0">
                <a:solidFill>
                  <a:schemeClr val="tx1"/>
                </a:solidFill>
                <a:effectLst/>
                <a:latin typeface="+mn-lt"/>
                <a:ea typeface="+mn-ea"/>
                <a:cs typeface="+mn-cs"/>
              </a:rPr>
              <a:t>We Started with the smallest hydrological unit</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Although this model ran successfully, but we found that the final extracted stream networks were not accurate.</a:t>
            </a:r>
            <a:r>
              <a:rPr lang="en-US" sz="1200" kern="1200" baseline="0" dirty="0" smtClean="0">
                <a:solidFill>
                  <a:schemeClr val="tx1"/>
                </a:solidFill>
                <a:effectLst/>
                <a:latin typeface="+mn-lt"/>
                <a:ea typeface="+mn-ea"/>
                <a:cs typeface="+mn-cs"/>
              </a:rPr>
              <a:t> We found that </a:t>
            </a:r>
            <a:r>
              <a:rPr lang="en-US" sz="1200" kern="1200" dirty="0" smtClean="0">
                <a:solidFill>
                  <a:schemeClr val="tx1"/>
                </a:solidFill>
                <a:effectLst/>
                <a:latin typeface="+mn-lt"/>
                <a:ea typeface="+mn-ea"/>
                <a:cs typeface="+mn-cs"/>
              </a:rPr>
              <a:t>using one single threshold for extracting stream networks for an input DEM leads to inaccurate results due to disparities in density, and this issue is more serious for larger hydrological units.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And here a</a:t>
            </a:r>
            <a:r>
              <a:rPr lang="en-US" sz="1200" kern="1200" baseline="0" dirty="0" smtClean="0">
                <a:solidFill>
                  <a:schemeClr val="tx1"/>
                </a:solidFill>
                <a:effectLst/>
                <a:latin typeface="+mn-lt"/>
                <a:ea typeface="+mn-ea"/>
                <a:cs typeface="+mn-cs"/>
              </a:rPr>
              <a:t> challenging debate started and finally </a:t>
            </a:r>
            <a:r>
              <a:rPr lang="en-US" sz="1200" kern="1200" dirty="0" smtClean="0">
                <a:solidFill>
                  <a:schemeClr val="tx1"/>
                </a:solidFill>
                <a:effectLst/>
                <a:latin typeface="+mn-lt"/>
                <a:ea typeface="+mn-ea"/>
                <a:cs typeface="+mn-cs"/>
              </a:rPr>
              <a:t>we came up with a great solution</a:t>
            </a:r>
            <a:r>
              <a:rPr lang="en-US" sz="1200" kern="1200" baseline="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390FDC29-D7E1-40C4-8D21-9E2940D26DF7}" type="slidenum">
              <a:rPr lang="en-US" smtClean="0"/>
              <a:pPr>
                <a:defRPr/>
              </a:pPr>
              <a:t>5</a:t>
            </a:fld>
            <a:endParaRPr lang="en-US"/>
          </a:p>
        </p:txBody>
      </p:sp>
    </p:spTree>
    <p:extLst>
      <p:ext uri="{BB962C8B-B14F-4D97-AF65-F5344CB8AC3E}">
        <p14:creationId xmlns:p14="http://schemas.microsoft.com/office/powerpoint/2010/main" val="9814681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mn-lt"/>
                <a:ea typeface="+mn-ea"/>
                <a:cs typeface="+mn-cs"/>
              </a:rPr>
              <a:t>We use the density partitions for finding the best threshold and</a:t>
            </a:r>
            <a:r>
              <a:rPr lang="en-US" sz="1200" kern="1200" baseline="0" dirty="0" smtClean="0">
                <a:solidFill>
                  <a:schemeClr val="tx1"/>
                </a:solidFill>
                <a:effectLst/>
                <a:latin typeface="+mn-lt"/>
                <a:ea typeface="+mn-ea"/>
                <a:cs typeface="+mn-cs"/>
              </a:rPr>
              <a:t> extracting streams. As you can see it is reasonable to use one threshold for each density partition</a:t>
            </a:r>
            <a:endParaRPr lang="en-US" sz="1200" kern="120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390FDC29-D7E1-40C4-8D21-9E2940D26DF7}" type="slidenum">
              <a:rPr lang="en-US" smtClean="0"/>
              <a:pPr>
                <a:defRPr/>
              </a:pPr>
              <a:t>6</a:t>
            </a:fld>
            <a:endParaRPr lang="en-US"/>
          </a:p>
        </p:txBody>
      </p:sp>
    </p:spTree>
    <p:extLst>
      <p:ext uri="{BB962C8B-B14F-4D97-AF65-F5344CB8AC3E}">
        <p14:creationId xmlns:p14="http://schemas.microsoft.com/office/powerpoint/2010/main" val="26902746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lvl="0" defTabSz="914400">
              <a:lnSpc>
                <a:spcPct val="100000"/>
              </a:lnSpc>
              <a:spcBef>
                <a:spcPts val="400"/>
              </a:spcBef>
              <a:defRPr sz="1800"/>
            </a:pPr>
            <a:r>
              <a:rPr lang="en-US" sz="1200" smtClean="0">
                <a:latin typeface="+mn-lt"/>
                <a:ea typeface="Calibri"/>
                <a:cs typeface="Calibri"/>
                <a:sym typeface="Calibri"/>
              </a:rPr>
              <a:t>Step 1: DEM 30 created stream network</a:t>
            </a:r>
          </a:p>
          <a:p>
            <a:pPr lvl="0" defTabSz="914400">
              <a:lnSpc>
                <a:spcPct val="100000"/>
              </a:lnSpc>
              <a:spcBef>
                <a:spcPts val="400"/>
              </a:spcBef>
              <a:defRPr sz="1800"/>
            </a:pPr>
            <a:r>
              <a:rPr lang="en-US" sz="1200" smtClean="0">
                <a:latin typeface="+mn-lt"/>
                <a:ea typeface="Calibri"/>
                <a:cs typeface="Calibri"/>
                <a:sym typeface="Calibri"/>
              </a:rPr>
              <a:t>	*first model does Flow accumulation and Flow direction for the whole study area</a:t>
            </a:r>
          </a:p>
          <a:p>
            <a:pPr lvl="0" defTabSz="914400">
              <a:lnSpc>
                <a:spcPct val="100000"/>
              </a:lnSpc>
              <a:spcBef>
                <a:spcPts val="400"/>
              </a:spcBef>
              <a:defRPr sz="1800"/>
            </a:pPr>
            <a:endParaRPr lang="en-US" sz="1200" smtClean="0">
              <a:latin typeface="+mn-lt"/>
              <a:ea typeface="Calibri"/>
              <a:cs typeface="Calibri"/>
              <a:sym typeface="Calibri"/>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390FDC29-D7E1-40C4-8D21-9E2940D26DF7}" type="slidenum">
              <a:rPr lang="en-US" smtClean="0"/>
              <a:pPr>
                <a:defRPr/>
              </a:pPr>
              <a:t>7</a:t>
            </a:fld>
            <a:endParaRPr lang="en-US"/>
          </a:p>
        </p:txBody>
      </p:sp>
    </p:spTree>
    <p:extLst>
      <p:ext uri="{BB962C8B-B14F-4D97-AF65-F5344CB8AC3E}">
        <p14:creationId xmlns:p14="http://schemas.microsoft.com/office/powerpoint/2010/main" val="3243928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smtClean="0">
                <a:latin typeface="+mn-lt"/>
                <a:ea typeface="Calibri"/>
                <a:cs typeface="Calibri"/>
                <a:sym typeface="Calibri"/>
              </a:rPr>
              <a:t>Then the</a:t>
            </a:r>
            <a:r>
              <a:rPr lang="en-US" sz="1200" baseline="0" dirty="0" smtClean="0">
                <a:latin typeface="+mn-lt"/>
                <a:ea typeface="Calibri"/>
                <a:cs typeface="Calibri"/>
                <a:sym typeface="Calibri"/>
              </a:rPr>
              <a:t> flow accumulation and flow direction of </a:t>
            </a:r>
            <a:r>
              <a:rPr lang="en-US" sz="1200" dirty="0" smtClean="0">
                <a:latin typeface="+mn-lt"/>
                <a:ea typeface="Calibri"/>
                <a:cs typeface="Calibri"/>
                <a:sym typeface="Calibri"/>
              </a:rPr>
              <a:t>study area broken into density partitions, and for each one the process of stream</a:t>
            </a:r>
            <a:r>
              <a:rPr lang="en-US" sz="1200" baseline="0" dirty="0" smtClean="0">
                <a:latin typeface="+mn-lt"/>
                <a:ea typeface="Calibri"/>
                <a:cs typeface="Calibri"/>
                <a:sym typeface="Calibri"/>
              </a:rPr>
              <a:t> network extraction is done</a:t>
            </a:r>
            <a:endParaRPr lang="en-US" sz="1200" dirty="0" smtClean="0">
              <a:latin typeface="+mn-lt"/>
              <a:ea typeface="Calibri"/>
              <a:cs typeface="Calibri"/>
              <a:sym typeface="Calibri"/>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390FDC29-D7E1-40C4-8D21-9E2940D26DF7}" type="slidenum">
              <a:rPr lang="en-US" smtClean="0"/>
              <a:pPr>
                <a:defRPr/>
              </a:pPr>
              <a:t>8</a:t>
            </a:fld>
            <a:endParaRPr lang="en-US"/>
          </a:p>
        </p:txBody>
      </p:sp>
    </p:spTree>
    <p:extLst>
      <p:ext uri="{BB962C8B-B14F-4D97-AF65-F5344CB8AC3E}">
        <p14:creationId xmlns:p14="http://schemas.microsoft.com/office/powerpoint/2010/main" val="1655562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lvl="0" defTabSz="914400">
              <a:lnSpc>
                <a:spcPct val="100000"/>
              </a:lnSpc>
              <a:spcBef>
                <a:spcPts val="400"/>
              </a:spcBef>
              <a:defRPr sz="1800"/>
            </a:pPr>
            <a:r>
              <a:rPr lang="en-US" sz="1000" dirty="0" smtClean="0">
                <a:latin typeface="+mn-lt"/>
                <a:ea typeface="Calibri"/>
                <a:cs typeface="Calibri"/>
                <a:sym typeface="Calibri"/>
              </a:rPr>
              <a:t>Coefficient of Line Correspondence (CLC) is how well the created network matches the benchmark NHD data</a:t>
            </a:r>
          </a:p>
          <a:p>
            <a:pPr lvl="0" defTabSz="914400">
              <a:lnSpc>
                <a:spcPct val="100000"/>
              </a:lnSpc>
              <a:spcBef>
                <a:spcPts val="400"/>
              </a:spcBef>
              <a:defRPr sz="1800"/>
            </a:pPr>
            <a:r>
              <a:rPr lang="en-US" sz="1000" dirty="0" smtClean="0">
                <a:latin typeface="+mn-lt"/>
                <a:ea typeface="Calibri"/>
                <a:cs typeface="Calibri"/>
                <a:sym typeface="Calibri"/>
              </a:rPr>
              <a:t>	Result is between 0-1. A result of 0.6 or more is considered a fair match.</a:t>
            </a:r>
          </a:p>
          <a:p>
            <a:pPr lvl="0" defTabSz="914400">
              <a:lnSpc>
                <a:spcPct val="100000"/>
              </a:lnSpc>
              <a:spcBef>
                <a:spcPts val="400"/>
              </a:spcBef>
              <a:defRPr sz="1800"/>
            </a:pPr>
            <a:endParaRPr lang="en-US" sz="1000" dirty="0" smtClean="0">
              <a:latin typeface="+mn-lt"/>
              <a:ea typeface="Calibri"/>
              <a:cs typeface="Calibri"/>
              <a:sym typeface="Calibri"/>
            </a:endParaRPr>
          </a:p>
          <a:p>
            <a:pPr lvl="0" defTabSz="914400">
              <a:lnSpc>
                <a:spcPct val="100000"/>
              </a:lnSpc>
              <a:spcBef>
                <a:spcPts val="400"/>
              </a:spcBef>
              <a:defRPr sz="1800"/>
            </a:pPr>
            <a:r>
              <a:rPr lang="en-US" sz="1000" dirty="0" smtClean="0">
                <a:latin typeface="+mn-lt"/>
                <a:ea typeface="Calibri"/>
                <a:cs typeface="Calibri"/>
                <a:sym typeface="Calibri"/>
              </a:rPr>
              <a:t>Created stream is considered the “same” if it falls within a 40 m buffer of the benchmark</a:t>
            </a:r>
          </a:p>
          <a:p>
            <a:pPr lvl="0" defTabSz="914400">
              <a:lnSpc>
                <a:spcPct val="100000"/>
              </a:lnSpc>
              <a:spcBef>
                <a:spcPts val="400"/>
              </a:spcBef>
              <a:defRPr sz="1800"/>
            </a:pPr>
            <a:endParaRPr lang="en-US" sz="1000" dirty="0" smtClean="0">
              <a:latin typeface="+mn-lt"/>
              <a:ea typeface="Calibri"/>
              <a:cs typeface="Calibri"/>
              <a:sym typeface="Calibri"/>
            </a:endParaRPr>
          </a:p>
          <a:p>
            <a:pPr lvl="0" defTabSz="914400">
              <a:lnSpc>
                <a:spcPct val="100000"/>
              </a:lnSpc>
              <a:spcBef>
                <a:spcPts val="400"/>
              </a:spcBef>
              <a:defRPr sz="1800"/>
            </a:pPr>
            <a:r>
              <a:rPr lang="en-US" sz="1000" dirty="0" smtClean="0">
                <a:latin typeface="+mn-lt"/>
                <a:ea typeface="Calibri"/>
                <a:cs typeface="Calibri"/>
                <a:sym typeface="Calibri"/>
              </a:rPr>
              <a:t>Omission= streams which exist in the benchmark but not in created data</a:t>
            </a:r>
          </a:p>
          <a:p>
            <a:pPr lvl="0" defTabSz="914400">
              <a:lnSpc>
                <a:spcPct val="100000"/>
              </a:lnSpc>
              <a:spcBef>
                <a:spcPts val="400"/>
              </a:spcBef>
              <a:defRPr sz="1800"/>
            </a:pPr>
            <a:r>
              <a:rPr lang="en-US" sz="1000" dirty="0" smtClean="0">
                <a:latin typeface="+mn-lt"/>
                <a:ea typeface="Calibri"/>
                <a:cs typeface="Calibri"/>
                <a:sym typeface="Calibri"/>
              </a:rPr>
              <a:t>Commission = streams which exist in the created data but not in the benchmark</a:t>
            </a:r>
          </a:p>
          <a:p>
            <a:pPr lvl="0" defTabSz="914400">
              <a:lnSpc>
                <a:spcPct val="100000"/>
              </a:lnSpc>
              <a:spcBef>
                <a:spcPts val="400"/>
              </a:spcBef>
              <a:defRPr sz="1800"/>
            </a:pPr>
            <a:endParaRPr lang="en-US" sz="1000" dirty="0" smtClean="0">
              <a:latin typeface="+mn-lt"/>
              <a:ea typeface="Calibri"/>
              <a:cs typeface="Calibri"/>
              <a:sym typeface="Calibri"/>
            </a:endParaRPr>
          </a:p>
          <a:p>
            <a:pPr lvl="0" defTabSz="914400">
              <a:lnSpc>
                <a:spcPct val="100000"/>
              </a:lnSpc>
              <a:spcBef>
                <a:spcPts val="400"/>
              </a:spcBef>
              <a:defRPr sz="1800"/>
            </a:pPr>
            <a:r>
              <a:rPr lang="en-US" sz="1000" dirty="0" smtClean="0">
                <a:latin typeface="+mn-lt"/>
                <a:ea typeface="Calibri"/>
                <a:cs typeface="Calibri"/>
                <a:sym typeface="Calibri"/>
              </a:rPr>
              <a:t>/// As Model iterates, it’s constantly</a:t>
            </a:r>
            <a:r>
              <a:rPr lang="en-US" sz="1000" baseline="0" dirty="0" smtClean="0">
                <a:latin typeface="+mn-lt"/>
                <a:ea typeface="Calibri"/>
                <a:cs typeface="Calibri"/>
                <a:sym typeface="Calibri"/>
              </a:rPr>
              <a:t> looking for highest possible CLC in each run.</a:t>
            </a:r>
          </a:p>
          <a:p>
            <a:pPr lvl="0" defTabSz="914400">
              <a:lnSpc>
                <a:spcPct val="100000"/>
              </a:lnSpc>
              <a:spcBef>
                <a:spcPts val="400"/>
              </a:spcBef>
              <a:defRPr sz="1800"/>
            </a:pPr>
            <a:endParaRPr lang="en-US" sz="1000" dirty="0" smtClean="0">
              <a:latin typeface="+mn-lt"/>
              <a:ea typeface="Calibri"/>
              <a:cs typeface="Calibri"/>
              <a:sym typeface="Calibri"/>
            </a:endParaRPr>
          </a:p>
          <a:p>
            <a:pPr lvl="0" defTabSz="914400">
              <a:lnSpc>
                <a:spcPct val="100000"/>
              </a:lnSpc>
              <a:spcBef>
                <a:spcPts val="400"/>
              </a:spcBef>
              <a:defRPr sz="1800"/>
            </a:pPr>
            <a:r>
              <a:rPr lang="en-US" sz="1200" dirty="0" smtClean="0">
                <a:effectLst/>
                <a:latin typeface="+mn-lt"/>
                <a:ea typeface="+mn-ea"/>
                <a:cs typeface="+mn-cs"/>
                <a:sym typeface="Helvetica Neue"/>
              </a:rPr>
              <a:t>CLC algorithm computes the conflation between the stream network generated from the DEM and the National Hydrological Dataset (NHD). Conflation occurs when the dissimilarity between two different objects appears to be lost, such as when a DEM-derived stream network and the NHD stream network appear as one visually on a map. When the two datasets do not match up, this is the result of </a:t>
            </a:r>
            <a:r>
              <a:rPr lang="en-US" sz="1200" dirty="0" err="1" smtClean="0">
                <a:effectLst/>
                <a:latin typeface="+mn-lt"/>
                <a:ea typeface="+mn-ea"/>
                <a:cs typeface="+mn-cs"/>
                <a:sym typeface="Helvetica Neue"/>
              </a:rPr>
              <a:t>comissions</a:t>
            </a:r>
            <a:r>
              <a:rPr lang="en-US" sz="1200" dirty="0" smtClean="0">
                <a:effectLst/>
                <a:latin typeface="+mn-lt"/>
                <a:ea typeface="+mn-ea"/>
                <a:cs typeface="+mn-cs"/>
                <a:sym typeface="Helvetica Neue"/>
              </a:rPr>
              <a:t> or omissions. Omissions occur when DEM-derived stream length is less than the benchmark NHD stream network; </a:t>
            </a:r>
            <a:r>
              <a:rPr lang="en-US" sz="1200" dirty="0" err="1" smtClean="0">
                <a:effectLst/>
                <a:latin typeface="+mn-lt"/>
                <a:ea typeface="+mn-ea"/>
                <a:cs typeface="+mn-cs"/>
                <a:sym typeface="Helvetica Neue"/>
              </a:rPr>
              <a:t>comissions</a:t>
            </a:r>
            <a:r>
              <a:rPr lang="en-US" sz="1200" dirty="0" smtClean="0">
                <a:effectLst/>
                <a:latin typeface="+mn-lt"/>
                <a:ea typeface="+mn-ea"/>
                <a:cs typeface="+mn-cs"/>
                <a:sym typeface="Helvetica Neue"/>
              </a:rPr>
              <a:t> occur when DEM-derived stream length is greater than the NHD stream network.</a:t>
            </a:r>
            <a:endParaRPr lang="en-US" sz="1000" dirty="0" smtClean="0">
              <a:latin typeface="+mn-lt"/>
              <a:ea typeface="Calibri"/>
              <a:cs typeface="Calibri"/>
              <a:sym typeface="Calibri"/>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a:defRPr/>
            </a:pPr>
            <a:fld id="{390FDC29-D7E1-40C4-8D21-9E2940D26DF7}" type="slidenum">
              <a:rPr lang="en-US" smtClean="0"/>
              <a:pPr>
                <a:defRPr/>
              </a:pPr>
              <a:t>9</a:t>
            </a:fld>
            <a:endParaRPr lang="en-US"/>
          </a:p>
        </p:txBody>
      </p:sp>
    </p:spTree>
    <p:extLst>
      <p:ext uri="{BB962C8B-B14F-4D97-AF65-F5344CB8AC3E}">
        <p14:creationId xmlns:p14="http://schemas.microsoft.com/office/powerpoint/2010/main" val="342942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xml"/><Relationship Id="rId1" Type="http://schemas.openxmlformats.org/officeDocument/2006/relationships/tags" Target="../tags/tag5.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xml"/><Relationship Id="rId1" Type="http://schemas.openxmlformats.org/officeDocument/2006/relationships/tags" Target="../tags/tag7.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1" y="213043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1" y="3886200"/>
            <a:ext cx="6400800" cy="1752600"/>
          </a:xfrm>
        </p:spPr>
        <p:txBody>
          <a:bodyPr/>
          <a:lstStyle>
            <a:lvl1pPr marL="0" indent="0" algn="ctr">
              <a:buNone/>
              <a:defRPr>
                <a:solidFill>
                  <a:schemeClr val="tx1">
                    <a:tint val="75000"/>
                  </a:schemeClr>
                </a:solidFil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409CCE8D-8D5B-4BA4-A959-7B61051709D8}" type="datetimeFigureOut">
              <a:rPr lang="en-US"/>
              <a:pPr>
                <a:defRPr/>
              </a:pPr>
              <a:t>12/8/2014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2F901F0-98C0-4DD0-8286-FE6388EB064E}" type="slidenum">
              <a:rPr lang="en-US"/>
              <a:pPr>
                <a:defRPr/>
              </a:pPr>
              <a:t>‹#›</a:t>
            </a:fld>
            <a:endParaRPr lang="en-US"/>
          </a:p>
        </p:txBody>
      </p:sp>
    </p:spTree>
    <p:extLst>
      <p:ext uri="{BB962C8B-B14F-4D97-AF65-F5344CB8AC3E}">
        <p14:creationId xmlns:p14="http://schemas.microsoft.com/office/powerpoint/2010/main" val="2640993734"/>
      </p:ext>
    </p:extLst>
  </p:cSld>
  <p:clrMapOvr>
    <a:masterClrMapping/>
  </p:clrMapOvr>
  <mc:AlternateContent xmlns:mc="http://schemas.openxmlformats.org/markup-compatibility/2006" xmlns:p14="http://schemas.microsoft.com/office/powerpoint/2010/main">
    <mc:Choice Requires="p14">
      <p:transition p14:dur="250" advClick="0" advTm="2968">
        <p:fade/>
      </p:transition>
    </mc:Choice>
    <mc:Fallback xmlns="">
      <p:transition advClick="0" advTm="2968">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28650" y="866381"/>
            <a:ext cx="7891272" cy="258532"/>
          </a:xfrm>
          <a:prstGeom prst="rect">
            <a:avLst/>
          </a:prstGeom>
        </p:spPr>
        <p:txBody>
          <a:bodyPr>
            <a:spAutoFit/>
          </a:bodyPr>
          <a:lstStyle>
            <a:lvl1pPr marL="0" indent="0" algn="ctr">
              <a:buNone/>
              <a:defRPr sz="1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r>
              <a:rPr lang="en-US" smtClean="0">
                <a:solidFill>
                  <a:prstClr val="black">
                    <a:tint val="75000"/>
                  </a:prstClr>
                </a:solidFill>
              </a:rPr>
              <a:t>PRESENTER NAME</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COMPANY NAME</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CE8A1A-EF06-42BD-8183-7D22FECA910D}" type="slidenum">
              <a:rPr lang="en-US" smtClean="0">
                <a:solidFill>
                  <a:prstClr val="black">
                    <a:tint val="75000"/>
                  </a:prstClr>
                </a:solidFill>
              </a:rPr>
              <a:pPr/>
              <a:t>‹#›</a:t>
            </a:fld>
            <a:r>
              <a:rPr lang="en-US" dirty="0" smtClean="0">
                <a:solidFill>
                  <a:prstClr val="black">
                    <a:tint val="75000"/>
                  </a:prstClr>
                </a:solidFill>
              </a:rPr>
              <a:t>|</a:t>
            </a:r>
            <a:endParaRPr lang="en-US" dirty="0">
              <a:solidFill>
                <a:prstClr val="black">
                  <a:tint val="75000"/>
                </a:prstClr>
              </a:solidFill>
            </a:endParaRPr>
          </a:p>
        </p:txBody>
      </p:sp>
      <p:cxnSp>
        <p:nvCxnSpPr>
          <p:cNvPr id="10" name="Straight Connector 9"/>
          <p:cNvCxnSpPr/>
          <p:nvPr userDrawn="1">
            <p:custDataLst>
              <p:tags r:id="rId2"/>
            </p:custDataLst>
          </p:nvPr>
        </p:nvCxnSpPr>
        <p:spPr>
          <a:xfrm>
            <a:off x="3348567" y="1136829"/>
            <a:ext cx="2328333"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Title 10"/>
          <p:cNvSpPr>
            <a:spLocks noGrp="1"/>
          </p:cNvSpPr>
          <p:nvPr>
            <p:ph type="title" hasCustomPrompt="1"/>
          </p:nvPr>
        </p:nvSpPr>
        <p:spPr>
          <a:xfrm>
            <a:off x="628650" y="404716"/>
            <a:ext cx="7886700" cy="461665"/>
          </a:xfrm>
          <a:prstGeom prst="rect">
            <a:avLst/>
          </a:prstGeom>
        </p:spPr>
        <p:txBody>
          <a:bodyPr anchor="ctr">
            <a:spAutoFit/>
          </a:bodyPr>
          <a:lstStyle>
            <a:lvl1pPr algn="ctr">
              <a:lnSpc>
                <a:spcPct val="100000"/>
              </a:lnSpc>
              <a:defRPr sz="2400"/>
            </a:lvl1pPr>
          </a:lstStyle>
          <a:p>
            <a:r>
              <a:rPr lang="en-US" dirty="0" smtClean="0"/>
              <a:t>CLICK TO EDIT MASTER TITLE STYLE</a:t>
            </a:r>
            <a:endParaRPr lang="en-US" dirty="0"/>
          </a:p>
        </p:txBody>
      </p:sp>
    </p:spTree>
    <p:custDataLst>
      <p:tags r:id="rId1"/>
    </p:custDataLst>
    <p:extLst>
      <p:ext uri="{BB962C8B-B14F-4D97-AF65-F5344CB8AC3E}">
        <p14:creationId xmlns:p14="http://schemas.microsoft.com/office/powerpoint/2010/main" val="278689123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sp>
        <p:nvSpPr>
          <p:cNvPr id="3" name="Subtitle 2"/>
          <p:cNvSpPr>
            <a:spLocks noGrp="1"/>
          </p:cNvSpPr>
          <p:nvPr>
            <p:ph type="subTitle" idx="1"/>
          </p:nvPr>
        </p:nvSpPr>
        <p:spPr>
          <a:xfrm>
            <a:off x="628650" y="866381"/>
            <a:ext cx="7891272" cy="258532"/>
          </a:xfrm>
          <a:prstGeom prst="rect">
            <a:avLst/>
          </a:prstGeom>
        </p:spPr>
        <p:txBody>
          <a:bodyPr>
            <a:spAutoFit/>
          </a:bodyPr>
          <a:lstStyle>
            <a:lvl1pPr marL="0" indent="0" algn="ctr">
              <a:buNone/>
              <a:defRPr sz="12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r>
              <a:rPr lang="en-US" smtClean="0">
                <a:solidFill>
                  <a:prstClr val="black">
                    <a:tint val="75000"/>
                  </a:prstClr>
                </a:solidFill>
              </a:rPr>
              <a:t>PRESENTER NAME</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COMPANY NAME</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CE8A1A-EF06-42BD-8183-7D22FECA910D}" type="slidenum">
              <a:rPr lang="en-US" smtClean="0">
                <a:solidFill>
                  <a:prstClr val="black">
                    <a:tint val="75000"/>
                  </a:prstClr>
                </a:solidFill>
              </a:rPr>
              <a:pPr/>
              <a:t>‹#›</a:t>
            </a:fld>
            <a:r>
              <a:rPr lang="en-US" dirty="0" smtClean="0">
                <a:solidFill>
                  <a:prstClr val="black">
                    <a:tint val="75000"/>
                  </a:prstClr>
                </a:solidFill>
              </a:rPr>
              <a:t>|</a:t>
            </a:r>
            <a:endParaRPr lang="en-US" dirty="0">
              <a:solidFill>
                <a:prstClr val="black">
                  <a:tint val="75000"/>
                </a:prstClr>
              </a:solidFill>
            </a:endParaRPr>
          </a:p>
        </p:txBody>
      </p:sp>
      <p:cxnSp>
        <p:nvCxnSpPr>
          <p:cNvPr id="10" name="Straight Connector 9"/>
          <p:cNvCxnSpPr/>
          <p:nvPr userDrawn="1">
            <p:custDataLst>
              <p:tags r:id="rId2"/>
            </p:custDataLst>
          </p:nvPr>
        </p:nvCxnSpPr>
        <p:spPr>
          <a:xfrm>
            <a:off x="3348567" y="1136829"/>
            <a:ext cx="2328333" cy="0"/>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11" name="Title 10"/>
          <p:cNvSpPr>
            <a:spLocks noGrp="1"/>
          </p:cNvSpPr>
          <p:nvPr>
            <p:ph type="title" hasCustomPrompt="1"/>
          </p:nvPr>
        </p:nvSpPr>
        <p:spPr>
          <a:xfrm>
            <a:off x="628650" y="404716"/>
            <a:ext cx="7886700" cy="461665"/>
          </a:xfrm>
          <a:prstGeom prst="rect">
            <a:avLst/>
          </a:prstGeom>
        </p:spPr>
        <p:txBody>
          <a:bodyPr anchor="ctr">
            <a:spAutoFit/>
          </a:bodyPr>
          <a:lstStyle>
            <a:lvl1pPr algn="ctr">
              <a:lnSpc>
                <a:spcPct val="100000"/>
              </a:lnSpc>
              <a:defRPr sz="2400">
                <a:solidFill>
                  <a:schemeClr val="bg1"/>
                </a:solidFill>
              </a:defRPr>
            </a:lvl1pPr>
          </a:lstStyle>
          <a:p>
            <a:r>
              <a:rPr lang="en-US" dirty="0" smtClean="0"/>
              <a:t>CLICK TO EDIT MASTER TITLE STYLE</a:t>
            </a:r>
            <a:endParaRPr lang="en-US" dirty="0"/>
          </a:p>
        </p:txBody>
      </p:sp>
    </p:spTree>
    <p:custDataLst>
      <p:tags r:id="rId1"/>
    </p:custDataLst>
    <p:extLst>
      <p:ext uri="{BB962C8B-B14F-4D97-AF65-F5344CB8AC3E}">
        <p14:creationId xmlns:p14="http://schemas.microsoft.com/office/powerpoint/2010/main" val="28326653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11658" y="762000"/>
            <a:ext cx="4267200" cy="304800"/>
          </a:xfrm>
          <a:prstGeom prst="rect">
            <a:avLst/>
          </a:prstGeom>
        </p:spPr>
        <p:txBody>
          <a:bodyPr anchor="ctr"/>
          <a:lstStyle>
            <a:lvl1pPr marL="0" indent="0" algn="l">
              <a:buNone/>
              <a:defRPr sz="1600" cap="all" baseline="0">
                <a:solidFill>
                  <a:srgbClr val="595959"/>
                </a:solidFill>
                <a:latin typeface="Calibri Light" panose="020F0302020204030204" pitchFamily="34" charset="0"/>
              </a:defRPr>
            </a:lvl1pPr>
          </a:lstStyle>
          <a:p>
            <a:pPr lvl="0"/>
            <a:r>
              <a:rPr lang="en-US" dirty="0" smtClean="0"/>
              <a:t>THIS IS EXAMPLE TEXT</a:t>
            </a:r>
            <a:endParaRPr lang="en-US" dirty="0"/>
          </a:p>
        </p:txBody>
      </p:sp>
      <p:sp>
        <p:nvSpPr>
          <p:cNvPr id="13" name="Text Placeholder 12"/>
          <p:cNvSpPr>
            <a:spLocks noGrp="1"/>
          </p:cNvSpPr>
          <p:nvPr>
            <p:ph type="body" sz="quarter" idx="14" hasCustomPrompt="1"/>
          </p:nvPr>
        </p:nvSpPr>
        <p:spPr>
          <a:xfrm>
            <a:off x="311658" y="274638"/>
            <a:ext cx="8527542" cy="487362"/>
          </a:xfrm>
          <a:prstGeom prst="rect">
            <a:avLst/>
          </a:prstGeom>
        </p:spPr>
        <p:txBody>
          <a:bodyPr anchor="ctr"/>
          <a:lstStyle>
            <a:lvl1pPr marL="0" indent="0" algn="l">
              <a:buNone/>
              <a:defRPr sz="3200">
                <a:solidFill>
                  <a:srgbClr val="595959"/>
                </a:solidFill>
                <a:latin typeface="Calibri Light" pitchFamily="34" charset="0"/>
              </a:defRPr>
            </a:lvl1pPr>
          </a:lstStyle>
          <a:p>
            <a:pPr lvl="0"/>
            <a:r>
              <a:rPr lang="en-US" dirty="0" smtClean="0"/>
              <a:t>CLICK TO EDIT MASTER TITLE STYLE</a:t>
            </a:r>
            <a:endParaRPr lang="en-US" dirty="0"/>
          </a:p>
        </p:txBody>
      </p:sp>
      <p:sp>
        <p:nvSpPr>
          <p:cNvPr id="3" name="Date Placeholder 2"/>
          <p:cNvSpPr>
            <a:spLocks noGrp="1"/>
          </p:cNvSpPr>
          <p:nvPr>
            <p:ph type="dt" sz="half" idx="15"/>
          </p:nvPr>
        </p:nvSpPr>
        <p:spPr/>
        <p:txBody>
          <a:bodyPr/>
          <a:lstStyle/>
          <a:p>
            <a:r>
              <a:rPr lang="en-US" smtClean="0">
                <a:solidFill>
                  <a:prstClr val="black">
                    <a:tint val="75000"/>
                  </a:prstClr>
                </a:solidFill>
              </a:rPr>
              <a:t>www.domainname.com</a:t>
            </a:r>
            <a:endParaRPr lang="en-US">
              <a:solidFill>
                <a:prstClr val="black">
                  <a:tint val="75000"/>
                </a:prstClr>
              </a:solidFill>
            </a:endParaRPr>
          </a:p>
        </p:txBody>
      </p:sp>
      <p:sp>
        <p:nvSpPr>
          <p:cNvPr id="4" name="Footer Placeholder 3"/>
          <p:cNvSpPr>
            <a:spLocks noGrp="1"/>
          </p:cNvSpPr>
          <p:nvPr>
            <p:ph type="ftr" sz="quarter" idx="16"/>
          </p:nvPr>
        </p:nvSpPr>
        <p:spPr/>
        <p:txBody>
          <a:bodyPr/>
          <a:lstStyle/>
          <a:p>
            <a:r>
              <a:rPr lang="en-US" smtClean="0">
                <a:solidFill>
                  <a:prstClr val="black">
                    <a:tint val="75000"/>
                  </a:prstClr>
                </a:solidFill>
              </a:rPr>
              <a:t>Logo Company</a:t>
            </a:r>
            <a:endParaRPr lang="en-US" dirty="0">
              <a:solidFill>
                <a:prstClr val="black">
                  <a:tint val="75000"/>
                </a:prstClr>
              </a:solidFill>
            </a:endParaRPr>
          </a:p>
        </p:txBody>
      </p:sp>
      <p:sp>
        <p:nvSpPr>
          <p:cNvPr id="7" name="Slide Number Placeholder 6"/>
          <p:cNvSpPr>
            <a:spLocks noGrp="1"/>
          </p:cNvSpPr>
          <p:nvPr>
            <p:ph type="sldNum" sz="quarter" idx="17"/>
          </p:nvPr>
        </p:nvSpPr>
        <p:spPr/>
        <p:txBody>
          <a:bodyPr/>
          <a:lstStyle/>
          <a:p>
            <a:fld id="{3101D46F-57A9-43DB-8B55-C38BE2226748}" type="slidenum">
              <a:rPr lang="en-US" smtClean="0">
                <a:solidFill>
                  <a:prstClr val="black">
                    <a:tint val="75000"/>
                  </a:prstClr>
                </a:solidFill>
              </a:rPr>
              <a:pPr/>
              <a:t>‹#›</a:t>
            </a:fld>
            <a:endParaRPr lang="en-US">
              <a:solidFill>
                <a:prstClr val="black">
                  <a:tint val="75000"/>
                </a:prstClr>
              </a:solidFill>
            </a:endParaRPr>
          </a:p>
        </p:txBody>
      </p:sp>
    </p:spTree>
    <p:custDataLst>
      <p:tags r:id="rId1"/>
    </p:custDataLst>
    <p:extLst>
      <p:ext uri="{BB962C8B-B14F-4D97-AF65-F5344CB8AC3E}">
        <p14:creationId xmlns:p14="http://schemas.microsoft.com/office/powerpoint/2010/main" val="59461866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4.xml"/><Relationship Id="rId3" Type="http://schemas.openxmlformats.org/officeDocument/2006/relationships/slideLayout" Target="../slideLayouts/slideLayout4.xml"/><Relationship Id="rId7" Type="http://schemas.openxmlformats.org/officeDocument/2006/relationships/tags" Target="../tags/tag3.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tags" Target="../tags/tag2.xml"/><Relationship Id="rId5" Type="http://schemas.openxmlformats.org/officeDocument/2006/relationships/tags" Target="../tags/tag1.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1"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201" y="160021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9"/>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cs typeface="+mn-cs"/>
              </a:defRPr>
            </a:lvl1pPr>
          </a:lstStyle>
          <a:p>
            <a:pPr>
              <a:defRPr/>
            </a:pPr>
            <a:fld id="{03CE53A7-FB2E-4556-B987-7720812E9C2C}" type="datetimeFigureOut">
              <a:rPr lang="en-US"/>
              <a:pPr>
                <a:defRPr/>
              </a:pPr>
              <a:t>12/8/2014</a:t>
            </a:fld>
            <a:endParaRPr lang="en-US"/>
          </a:p>
        </p:txBody>
      </p:sp>
      <p:sp>
        <p:nvSpPr>
          <p:cNvPr id="5" name="Footer Placeholder 4"/>
          <p:cNvSpPr>
            <a:spLocks noGrp="1"/>
          </p:cNvSpPr>
          <p:nvPr>
            <p:ph type="ftr" sz="quarter" idx="3"/>
          </p:nvPr>
        </p:nvSpPr>
        <p:spPr>
          <a:xfrm>
            <a:off x="3124201" y="6356359"/>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1" y="6356359"/>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cs typeface="+mn-cs"/>
              </a:defRPr>
            </a:lvl1pPr>
          </a:lstStyle>
          <a:p>
            <a:pPr>
              <a:defRPr/>
            </a:pPr>
            <a:fld id="{DFC434C9-CA29-461A-9F3C-E290C3E08CFA}"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xmlns:p14="http://schemas.microsoft.com/office/powerpoint/2010/main">
    <mc:Choice Requires="p14">
      <p:transition p14:dur="250" advClick="0" advTm="2968">
        <p:fade/>
      </p:transition>
    </mc:Choice>
    <mc:Fallback xmlns="">
      <p:transition advClick="0" advTm="2968">
        <p:fade/>
      </p:transition>
    </mc:Fallback>
  </mc:AlternateContent>
  <p:txStyles>
    <p:titleStyle>
      <a:lvl1pPr algn="ctr" rtl="0" eaLnBrk="0" fontAlgn="base" hangingPunct="0">
        <a:spcBef>
          <a:spcPct val="0"/>
        </a:spcBef>
        <a:spcAft>
          <a:spcPct val="0"/>
        </a:spcAft>
        <a:defRPr sz="4400">
          <a:solidFill>
            <a:schemeClr val="tx2"/>
          </a:solidFill>
          <a:latin typeface="Arial" pitchFamily="34" charset="0"/>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178" algn="ctr" rtl="0" eaLnBrk="0" fontAlgn="base" hangingPunct="0">
        <a:spcBef>
          <a:spcPct val="0"/>
        </a:spcBef>
        <a:spcAft>
          <a:spcPct val="0"/>
        </a:spcAft>
        <a:defRPr sz="4400">
          <a:solidFill>
            <a:schemeClr val="tx2"/>
          </a:solidFill>
          <a:latin typeface="Arial" pitchFamily="34" charset="0"/>
        </a:defRPr>
      </a:lvl6pPr>
      <a:lvl7pPr marL="914354" algn="ctr" rtl="0" eaLnBrk="0" fontAlgn="base" hangingPunct="0">
        <a:spcBef>
          <a:spcPct val="0"/>
        </a:spcBef>
        <a:spcAft>
          <a:spcPct val="0"/>
        </a:spcAft>
        <a:defRPr sz="4400">
          <a:solidFill>
            <a:schemeClr val="tx2"/>
          </a:solidFill>
          <a:latin typeface="Arial" pitchFamily="34" charset="0"/>
        </a:defRPr>
      </a:lvl7pPr>
      <a:lvl8pPr marL="1371532" algn="ctr" rtl="0" eaLnBrk="0" fontAlgn="base" hangingPunct="0">
        <a:spcBef>
          <a:spcPct val="0"/>
        </a:spcBef>
        <a:spcAft>
          <a:spcPct val="0"/>
        </a:spcAft>
        <a:defRPr sz="4400">
          <a:solidFill>
            <a:schemeClr val="tx2"/>
          </a:solidFill>
          <a:latin typeface="Arial" pitchFamily="34" charset="0"/>
        </a:defRPr>
      </a:lvl8pPr>
      <a:lvl9pPr marL="1828709" algn="ctr" rtl="0" eaLnBrk="0" fontAlgn="base" hangingPunct="0">
        <a:spcBef>
          <a:spcPct val="0"/>
        </a:spcBef>
        <a:spcAft>
          <a:spcPct val="0"/>
        </a:spcAft>
        <a:defRPr sz="4400">
          <a:solidFill>
            <a:schemeClr val="tx2"/>
          </a:solidFill>
          <a:latin typeface="Arial" pitchFamily="34" charset="0"/>
        </a:defRPr>
      </a:lvl9pPr>
    </p:titleStyle>
    <p:bodyStyle>
      <a:lvl1pPr marL="342882" indent="-342882" algn="l" rtl="0" eaLnBrk="0" fontAlgn="base" hangingPunct="0">
        <a:spcBef>
          <a:spcPct val="20000"/>
        </a:spcBef>
        <a:spcAft>
          <a:spcPct val="0"/>
        </a:spcAft>
        <a:buChar char="•"/>
        <a:defRPr sz="3200">
          <a:solidFill>
            <a:schemeClr val="tx1"/>
          </a:solidFill>
          <a:latin typeface="Arial" pitchFamily="34" charset="0"/>
        </a:defRPr>
      </a:lvl1pPr>
      <a:lvl2pPr marL="742913" indent="-285737" algn="l" rtl="0" eaLnBrk="0" fontAlgn="base" hangingPunct="0">
        <a:spcBef>
          <a:spcPct val="20000"/>
        </a:spcBef>
        <a:spcAft>
          <a:spcPct val="0"/>
        </a:spcAft>
        <a:buChar char="–"/>
        <a:defRPr sz="2800">
          <a:solidFill>
            <a:schemeClr val="tx1"/>
          </a:solidFill>
          <a:latin typeface="Arial" pitchFamily="34" charset="0"/>
        </a:defRPr>
      </a:lvl2pPr>
      <a:lvl3pPr marL="1142942" indent="-228589" algn="l" rtl="0" eaLnBrk="0" fontAlgn="base" hangingPunct="0">
        <a:spcBef>
          <a:spcPct val="20000"/>
        </a:spcBef>
        <a:spcAft>
          <a:spcPct val="0"/>
        </a:spcAft>
        <a:buChar char="•"/>
        <a:defRPr sz="2400">
          <a:solidFill>
            <a:schemeClr val="tx1"/>
          </a:solidFill>
          <a:latin typeface="Arial" pitchFamily="34" charset="0"/>
        </a:defRPr>
      </a:lvl3pPr>
      <a:lvl4pPr marL="1600120" indent="-228589" algn="l" rtl="0" eaLnBrk="0" fontAlgn="base" hangingPunct="0">
        <a:spcBef>
          <a:spcPct val="20000"/>
        </a:spcBef>
        <a:spcAft>
          <a:spcPct val="0"/>
        </a:spcAft>
        <a:buChar char="–"/>
        <a:defRPr sz="2000">
          <a:solidFill>
            <a:schemeClr val="tx1"/>
          </a:solidFill>
          <a:latin typeface="Arial" pitchFamily="34" charset="0"/>
        </a:defRPr>
      </a:lvl4pPr>
      <a:lvl5pPr marL="2057298" indent="-228589" algn="l" rtl="0" eaLnBrk="0" fontAlgn="base" hangingPunct="0">
        <a:spcBef>
          <a:spcPct val="20000"/>
        </a:spcBef>
        <a:spcAft>
          <a:spcPct val="0"/>
        </a:spcAft>
        <a:buChar char="»"/>
        <a:defRPr sz="2000">
          <a:solidFill>
            <a:schemeClr val="tx1"/>
          </a:solidFill>
          <a:latin typeface="Arial" pitchFamily="34" charset="0"/>
        </a:defRPr>
      </a:lvl5pPr>
      <a:lvl6pPr marL="2514474" indent="-228589" algn="l" rtl="0" eaLnBrk="0" fontAlgn="base" hangingPunct="0">
        <a:spcBef>
          <a:spcPct val="20000"/>
        </a:spcBef>
        <a:spcAft>
          <a:spcPct val="0"/>
        </a:spcAft>
        <a:buChar char="»"/>
        <a:defRPr sz="2000">
          <a:solidFill>
            <a:schemeClr val="tx1"/>
          </a:solidFill>
          <a:latin typeface="Arial" pitchFamily="34" charset="0"/>
        </a:defRPr>
      </a:lvl6pPr>
      <a:lvl7pPr marL="2971652" indent="-228589" algn="l" rtl="0" eaLnBrk="0" fontAlgn="base" hangingPunct="0">
        <a:spcBef>
          <a:spcPct val="20000"/>
        </a:spcBef>
        <a:spcAft>
          <a:spcPct val="0"/>
        </a:spcAft>
        <a:buChar char="»"/>
        <a:defRPr sz="2000">
          <a:solidFill>
            <a:schemeClr val="tx1"/>
          </a:solidFill>
          <a:latin typeface="Arial" pitchFamily="34" charset="0"/>
        </a:defRPr>
      </a:lvl7pPr>
      <a:lvl8pPr marL="3428829" indent="-228589" algn="l" rtl="0" eaLnBrk="0" fontAlgn="base" hangingPunct="0">
        <a:spcBef>
          <a:spcPct val="20000"/>
        </a:spcBef>
        <a:spcAft>
          <a:spcPct val="0"/>
        </a:spcAft>
        <a:buChar char="»"/>
        <a:defRPr sz="2000">
          <a:solidFill>
            <a:schemeClr val="tx1"/>
          </a:solidFill>
          <a:latin typeface="Arial" pitchFamily="34" charset="0"/>
        </a:defRPr>
      </a:lvl8pPr>
      <a:lvl9pPr marL="3886006" indent="-228589" algn="l" rtl="0" eaLnBrk="0" fontAlgn="base" hangingPunct="0">
        <a:spcBef>
          <a:spcPct val="20000"/>
        </a:spcBef>
        <a:spcAft>
          <a:spcPct val="0"/>
        </a:spcAft>
        <a:buChar char="»"/>
        <a:defRPr sz="2000">
          <a:solidFill>
            <a:schemeClr val="tx1"/>
          </a:solidFill>
          <a:latin typeface="Arial" pitchFamily="34" charset="0"/>
        </a:defRPr>
      </a:lvl9pPr>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9" name="Group 18"/>
          <p:cNvGrpSpPr/>
          <p:nvPr userDrawn="1"/>
        </p:nvGrpSpPr>
        <p:grpSpPr>
          <a:xfrm>
            <a:off x="-114856" y="0"/>
            <a:ext cx="9271556" cy="6858000"/>
            <a:chOff x="-114856" y="0"/>
            <a:chExt cx="9271556" cy="6858000"/>
          </a:xfrm>
        </p:grpSpPr>
        <p:sp>
          <p:nvSpPr>
            <p:cNvPr id="14" name="Rectangle 13"/>
            <p:cNvSpPr/>
            <p:nvPr userDrawn="1">
              <p:custDataLst>
                <p:tags r:id="rId6"/>
              </p:custDataLst>
            </p:nvPr>
          </p:nvSpPr>
          <p:spPr>
            <a:xfrm>
              <a:off x="0" y="0"/>
              <a:ext cx="9156700" cy="6858000"/>
            </a:xfrm>
            <a:prstGeom prst="rect">
              <a:avLst/>
            </a:prstGeom>
            <a:gradFill flip="none" rotWithShape="1">
              <a:gsLst>
                <a:gs pos="0">
                  <a:schemeClr val="bg1">
                    <a:lumMod val="85000"/>
                  </a:schemeClr>
                </a:gs>
                <a:gs pos="100000">
                  <a:schemeClr val="bg1">
                    <a:lumMod val="95000"/>
                  </a:schemeClr>
                </a:gs>
              </a:gsLst>
              <a:lin ang="17820000" scaled="0"/>
              <a:tileRect/>
            </a:gra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grpSp>
          <p:nvGrpSpPr>
            <p:cNvPr id="15" name="Group 14"/>
            <p:cNvGrpSpPr/>
            <p:nvPr userDrawn="1">
              <p:custDataLst>
                <p:tags r:id="rId7"/>
              </p:custDataLst>
            </p:nvPr>
          </p:nvGrpSpPr>
          <p:grpSpPr>
            <a:xfrm>
              <a:off x="0" y="0"/>
              <a:ext cx="9156700" cy="6858000"/>
              <a:chOff x="0" y="0"/>
              <a:chExt cx="9156700" cy="6858000"/>
            </a:xfrm>
          </p:grpSpPr>
          <p:sp>
            <p:nvSpPr>
              <p:cNvPr id="16" name="Rectangle 15"/>
              <p:cNvSpPr/>
              <p:nvPr userDrawn="1"/>
            </p:nvSpPr>
            <p:spPr>
              <a:xfrm>
                <a:off x="0" y="0"/>
                <a:ext cx="9144000" cy="6858000"/>
              </a:xfrm>
              <a:prstGeom prst="rect">
                <a:avLst/>
              </a:prstGeom>
              <a:gradFill>
                <a:gsLst>
                  <a:gs pos="100000">
                    <a:schemeClr val="bg1"/>
                  </a:gs>
                  <a:gs pos="1000">
                    <a:schemeClr val="bg1">
                      <a:lumMod val="95000"/>
                    </a:schemeClr>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17" name="Rectangle 16"/>
              <p:cNvSpPr/>
              <p:nvPr userDrawn="1"/>
            </p:nvSpPr>
            <p:spPr>
              <a:xfrm>
                <a:off x="12700" y="3848100"/>
                <a:ext cx="9144000" cy="3008313"/>
              </a:xfrm>
              <a:prstGeom prst="rect">
                <a:avLst/>
              </a:prstGeom>
              <a:solidFill>
                <a:schemeClr val="bg1">
                  <a:lumMod val="95000"/>
                  <a:alpha val="4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grpSp>
        <p:cxnSp>
          <p:nvCxnSpPr>
            <p:cNvPr id="18" name="Straight Connector 17"/>
            <p:cNvCxnSpPr/>
            <p:nvPr userDrawn="1">
              <p:custDataLst>
                <p:tags r:id="rId8"/>
              </p:custDataLst>
            </p:nvPr>
          </p:nvCxnSpPr>
          <p:spPr>
            <a:xfrm>
              <a:off x="-114856" y="3554413"/>
              <a:ext cx="9254067" cy="0"/>
            </a:xfrm>
            <a:prstGeom prst="line">
              <a:avLst/>
            </a:prstGeom>
            <a:ln>
              <a:gradFill flip="none" rotWithShape="1">
                <a:gsLst>
                  <a:gs pos="0">
                    <a:schemeClr val="bg1">
                      <a:lumMod val="95000"/>
                      <a:alpha val="0"/>
                    </a:schemeClr>
                  </a:gs>
                  <a:gs pos="53000">
                    <a:schemeClr val="bg1">
                      <a:lumMod val="95000"/>
                    </a:schemeClr>
                  </a:gs>
                  <a:gs pos="100000">
                    <a:schemeClr val="bg1">
                      <a:lumMod val="95000"/>
                      <a:alpha val="0"/>
                    </a:schemeClr>
                  </a:gs>
                </a:gsLst>
                <a:lin ang="0" scaled="1"/>
                <a:tileRect/>
              </a:gradFill>
            </a:ln>
            <a:effectLst>
              <a:outerShdw blurRad="40005" dist="19939" dir="5400000" sx="102000" sy="102000" algn="tl" rotWithShape="0">
                <a:srgbClr val="000000">
                  <a:alpha val="16000"/>
                </a:srgbClr>
              </a:outerShdw>
              <a:softEdge rad="12700"/>
            </a:effectLst>
          </p:spPr>
          <p:style>
            <a:lnRef idx="2">
              <a:schemeClr val="accent1"/>
            </a:lnRef>
            <a:fillRef idx="0">
              <a:schemeClr val="accent1"/>
            </a:fillRef>
            <a:effectRef idx="1">
              <a:schemeClr val="accent1"/>
            </a:effectRef>
            <a:fontRef idx="minor">
              <a:schemeClr val="tx1"/>
            </a:fontRef>
          </p:style>
        </p:cxnSp>
      </p:grpSp>
      <p:sp>
        <p:nvSpPr>
          <p:cNvPr id="4" name="Date Placeholder 3"/>
          <p:cNvSpPr>
            <a:spLocks noGrp="1"/>
          </p:cNvSpPr>
          <p:nvPr>
            <p:ph type="dt" sz="half" idx="2"/>
          </p:nvPr>
        </p:nvSpPr>
        <p:spPr>
          <a:xfrm>
            <a:off x="6600825"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r>
              <a:rPr lang="en-US" smtClean="0">
                <a:solidFill>
                  <a:prstClr val="black">
                    <a:tint val="75000"/>
                  </a:prstClr>
                </a:solidFill>
                <a:latin typeface="Calibri" panose="020F0502020204030204"/>
                <a:cs typeface="+mn-cs"/>
              </a:rPr>
              <a:t>PRESENTER NAME</a:t>
            </a:r>
            <a:endParaRPr lang="en-US" dirty="0">
              <a:solidFill>
                <a:prstClr val="black">
                  <a:tint val="75000"/>
                </a:prstClr>
              </a:solidFill>
              <a:latin typeface="Calibri" panose="020F0502020204030204"/>
              <a:cs typeface="+mn-cs"/>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r>
              <a:rPr lang="en-US" smtClean="0">
                <a:solidFill>
                  <a:prstClr val="black">
                    <a:tint val="75000"/>
                  </a:prstClr>
                </a:solidFill>
                <a:latin typeface="Calibri" panose="020F0502020204030204"/>
                <a:cs typeface="+mn-cs"/>
              </a:rPr>
              <a:t>COMPANY NAME</a:t>
            </a:r>
            <a:endParaRPr lang="en-US" dirty="0">
              <a:solidFill>
                <a:prstClr val="black">
                  <a:tint val="75000"/>
                </a:prstClr>
              </a:solidFill>
              <a:latin typeface="Calibri" panose="020F0502020204030204"/>
              <a:cs typeface="+mn-cs"/>
            </a:endParaRPr>
          </a:p>
        </p:txBody>
      </p:sp>
      <p:sp>
        <p:nvSpPr>
          <p:cNvPr id="6" name="Slide Number Placeholder 5"/>
          <p:cNvSpPr>
            <a:spLocks noGrp="1"/>
          </p:cNvSpPr>
          <p:nvPr>
            <p:ph type="sldNum" sz="quarter" idx="4"/>
          </p:nvPr>
        </p:nvSpPr>
        <p:spPr>
          <a:xfrm>
            <a:off x="492125"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AACE8A1A-EF06-42BD-8183-7D22FECA910D}" type="slidenum">
              <a:rPr lang="en-US" smtClean="0">
                <a:solidFill>
                  <a:prstClr val="black">
                    <a:tint val="75000"/>
                  </a:prstClr>
                </a:solidFill>
                <a:latin typeface="Calibri" panose="020F0502020204030204"/>
                <a:cs typeface="+mn-cs"/>
              </a:rPr>
              <a:pPr fontAlgn="auto">
                <a:spcBef>
                  <a:spcPts val="0"/>
                </a:spcBef>
                <a:spcAft>
                  <a:spcPts val="0"/>
                </a:spcAft>
              </a:pPr>
              <a:t>‹#›</a:t>
            </a:fld>
            <a:r>
              <a:rPr lang="en-US" dirty="0" smtClean="0">
                <a:solidFill>
                  <a:prstClr val="black">
                    <a:tint val="75000"/>
                  </a:prstClr>
                </a:solidFill>
                <a:latin typeface="Calibri" panose="020F0502020204030204"/>
                <a:cs typeface="+mn-cs"/>
              </a:rPr>
              <a:t>|</a:t>
            </a:r>
            <a:endParaRPr lang="en-US" dirty="0">
              <a:solidFill>
                <a:prstClr val="black">
                  <a:tint val="75000"/>
                </a:prstClr>
              </a:solidFill>
              <a:latin typeface="Calibri" panose="020F0502020204030204"/>
              <a:cs typeface="+mn-cs"/>
            </a:endParaRPr>
          </a:p>
        </p:txBody>
      </p:sp>
    </p:spTree>
    <p:custDataLst>
      <p:tags r:id="rId5"/>
    </p:custDataLst>
    <p:extLst>
      <p:ext uri="{BB962C8B-B14F-4D97-AF65-F5344CB8AC3E}">
        <p14:creationId xmlns:p14="http://schemas.microsoft.com/office/powerpoint/2010/main" val="1247437951"/>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Lst>
  <p:timing>
    <p:tnLst>
      <p:par>
        <p:cTn id="1" dur="indefinite" restart="never" nodeType="tmRoot"/>
      </p:par>
    </p:tnLst>
  </p:timing>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33.jpeg"/><Relationship Id="rId13" Type="http://schemas.openxmlformats.org/officeDocument/2006/relationships/image" Target="../media/image38.jpeg"/><Relationship Id="rId18" Type="http://schemas.openxmlformats.org/officeDocument/2006/relationships/image" Target="../media/image43.jpeg"/><Relationship Id="rId3" Type="http://schemas.openxmlformats.org/officeDocument/2006/relationships/image" Target="../media/image4.png"/><Relationship Id="rId21" Type="http://schemas.openxmlformats.org/officeDocument/2006/relationships/image" Target="../media/image46.jpeg"/><Relationship Id="rId7" Type="http://schemas.openxmlformats.org/officeDocument/2006/relationships/image" Target="../media/image32.jpeg"/><Relationship Id="rId12" Type="http://schemas.openxmlformats.org/officeDocument/2006/relationships/image" Target="../media/image37.jpeg"/><Relationship Id="rId17" Type="http://schemas.openxmlformats.org/officeDocument/2006/relationships/image" Target="../media/image42.jpeg"/><Relationship Id="rId2" Type="http://schemas.openxmlformats.org/officeDocument/2006/relationships/notesSlide" Target="../notesSlides/notesSlide10.xml"/><Relationship Id="rId16" Type="http://schemas.openxmlformats.org/officeDocument/2006/relationships/image" Target="../media/image41.jpeg"/><Relationship Id="rId20" Type="http://schemas.openxmlformats.org/officeDocument/2006/relationships/image" Target="../media/image45.jpeg"/><Relationship Id="rId1" Type="http://schemas.openxmlformats.org/officeDocument/2006/relationships/slideLayout" Target="../slideLayouts/slideLayout1.xml"/><Relationship Id="rId6" Type="http://schemas.openxmlformats.org/officeDocument/2006/relationships/image" Target="../media/image31.jpeg"/><Relationship Id="rId11" Type="http://schemas.openxmlformats.org/officeDocument/2006/relationships/image" Target="../media/image36.jpeg"/><Relationship Id="rId5" Type="http://schemas.openxmlformats.org/officeDocument/2006/relationships/image" Target="../media/image30.jpeg"/><Relationship Id="rId15" Type="http://schemas.openxmlformats.org/officeDocument/2006/relationships/image" Target="../media/image40.jpeg"/><Relationship Id="rId10" Type="http://schemas.openxmlformats.org/officeDocument/2006/relationships/image" Target="../media/image35.jpeg"/><Relationship Id="rId19" Type="http://schemas.openxmlformats.org/officeDocument/2006/relationships/image" Target="../media/image44.jpeg"/><Relationship Id="rId4" Type="http://schemas.openxmlformats.org/officeDocument/2006/relationships/image" Target="../media/image29.jpeg"/><Relationship Id="rId9" Type="http://schemas.openxmlformats.org/officeDocument/2006/relationships/image" Target="../media/image34.jpeg"/><Relationship Id="rId14" Type="http://schemas.openxmlformats.org/officeDocument/2006/relationships/image" Target="../media/image39.jpeg"/></Relationships>
</file>

<file path=ppt/slides/_rels/slide11.xml.rels><?xml version="1.0" encoding="UTF-8" standalone="yes"?>
<Relationships xmlns="http://schemas.openxmlformats.org/package/2006/relationships"><Relationship Id="rId8" Type="http://schemas.openxmlformats.org/officeDocument/2006/relationships/image" Target="../media/image34.jpeg"/><Relationship Id="rId13" Type="http://schemas.openxmlformats.org/officeDocument/2006/relationships/image" Target="../media/image39.jpeg"/><Relationship Id="rId18" Type="http://schemas.openxmlformats.org/officeDocument/2006/relationships/image" Target="../media/image44.jpeg"/><Relationship Id="rId3" Type="http://schemas.openxmlformats.org/officeDocument/2006/relationships/image" Target="../media/image4.png"/><Relationship Id="rId21" Type="http://schemas.openxmlformats.org/officeDocument/2006/relationships/image" Target="../media/image29.jpeg"/><Relationship Id="rId7" Type="http://schemas.openxmlformats.org/officeDocument/2006/relationships/image" Target="../media/image33.jpeg"/><Relationship Id="rId12" Type="http://schemas.openxmlformats.org/officeDocument/2006/relationships/image" Target="../media/image38.jpeg"/><Relationship Id="rId17" Type="http://schemas.openxmlformats.org/officeDocument/2006/relationships/image" Target="../media/image43.jpeg"/><Relationship Id="rId2" Type="http://schemas.openxmlformats.org/officeDocument/2006/relationships/notesSlide" Target="../notesSlides/notesSlide11.xml"/><Relationship Id="rId16" Type="http://schemas.openxmlformats.org/officeDocument/2006/relationships/image" Target="../media/image42.jpeg"/><Relationship Id="rId20" Type="http://schemas.openxmlformats.org/officeDocument/2006/relationships/image" Target="../media/image46.jpeg"/><Relationship Id="rId1" Type="http://schemas.openxmlformats.org/officeDocument/2006/relationships/slideLayout" Target="../slideLayouts/slideLayout1.xml"/><Relationship Id="rId6" Type="http://schemas.openxmlformats.org/officeDocument/2006/relationships/image" Target="../media/image32.jpeg"/><Relationship Id="rId11" Type="http://schemas.openxmlformats.org/officeDocument/2006/relationships/image" Target="../media/image37.jpeg"/><Relationship Id="rId5" Type="http://schemas.openxmlformats.org/officeDocument/2006/relationships/image" Target="../media/image31.jpeg"/><Relationship Id="rId15" Type="http://schemas.openxmlformats.org/officeDocument/2006/relationships/image" Target="../media/image41.jpeg"/><Relationship Id="rId10" Type="http://schemas.openxmlformats.org/officeDocument/2006/relationships/image" Target="../media/image36.jpeg"/><Relationship Id="rId19" Type="http://schemas.openxmlformats.org/officeDocument/2006/relationships/image" Target="../media/image45.jpeg"/><Relationship Id="rId4" Type="http://schemas.openxmlformats.org/officeDocument/2006/relationships/image" Target="../media/image30.jpeg"/><Relationship Id="rId9" Type="http://schemas.openxmlformats.org/officeDocument/2006/relationships/image" Target="../media/image35.jpeg"/><Relationship Id="rId14" Type="http://schemas.openxmlformats.org/officeDocument/2006/relationships/image" Target="../media/image40.jpeg"/><Relationship Id="rId22" Type="http://schemas.openxmlformats.org/officeDocument/2006/relationships/chart" Target="../charts/chart1.xml"/></Relationships>
</file>

<file path=ppt/slides/_rels/slide12.xml.rels><?xml version="1.0" encoding="UTF-8" standalone="yes"?>
<Relationships xmlns="http://schemas.openxmlformats.org/package/2006/relationships"><Relationship Id="rId8" Type="http://schemas.openxmlformats.org/officeDocument/2006/relationships/image" Target="../media/image51.jpeg"/><Relationship Id="rId13" Type="http://schemas.openxmlformats.org/officeDocument/2006/relationships/image" Target="../media/image56.jpeg"/><Relationship Id="rId3" Type="http://schemas.openxmlformats.org/officeDocument/2006/relationships/image" Target="../media/image4.png"/><Relationship Id="rId7" Type="http://schemas.openxmlformats.org/officeDocument/2006/relationships/image" Target="../media/image50.jpeg"/><Relationship Id="rId12" Type="http://schemas.openxmlformats.org/officeDocument/2006/relationships/image" Target="../media/image55.jpe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9.jpeg"/><Relationship Id="rId11" Type="http://schemas.openxmlformats.org/officeDocument/2006/relationships/image" Target="../media/image54.jpeg"/><Relationship Id="rId5" Type="http://schemas.openxmlformats.org/officeDocument/2006/relationships/image" Target="../media/image48.jpeg"/><Relationship Id="rId10" Type="http://schemas.openxmlformats.org/officeDocument/2006/relationships/image" Target="../media/image53.jpeg"/><Relationship Id="rId4" Type="http://schemas.openxmlformats.org/officeDocument/2006/relationships/image" Target="../media/image47.jpeg"/><Relationship Id="rId9" Type="http://schemas.openxmlformats.org/officeDocument/2006/relationships/image" Target="../media/image52.jpeg"/></Relationships>
</file>

<file path=ppt/slides/_rels/slide13.xml.rels><?xml version="1.0" encoding="UTF-8" standalone="yes"?>
<Relationships xmlns="http://schemas.openxmlformats.org/package/2006/relationships"><Relationship Id="rId8" Type="http://schemas.openxmlformats.org/officeDocument/2006/relationships/image" Target="../media/image52.jpeg"/><Relationship Id="rId13" Type="http://schemas.openxmlformats.org/officeDocument/2006/relationships/image" Target="../media/image48.jpeg"/><Relationship Id="rId3" Type="http://schemas.openxmlformats.org/officeDocument/2006/relationships/image" Target="../media/image4.png"/><Relationship Id="rId7" Type="http://schemas.openxmlformats.org/officeDocument/2006/relationships/image" Target="../media/image51.jpeg"/><Relationship Id="rId12" Type="http://schemas.openxmlformats.org/officeDocument/2006/relationships/image" Target="../media/image56.jpe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0.jpeg"/><Relationship Id="rId11" Type="http://schemas.openxmlformats.org/officeDocument/2006/relationships/image" Target="../media/image55.jpeg"/><Relationship Id="rId5" Type="http://schemas.openxmlformats.org/officeDocument/2006/relationships/image" Target="../media/image49.jpeg"/><Relationship Id="rId10" Type="http://schemas.openxmlformats.org/officeDocument/2006/relationships/image" Target="../media/image54.jpeg"/><Relationship Id="rId4" Type="http://schemas.openxmlformats.org/officeDocument/2006/relationships/image" Target="../media/image47.jpeg"/><Relationship Id="rId9" Type="http://schemas.openxmlformats.org/officeDocument/2006/relationships/image" Target="../media/image53.jpeg"/><Relationship Id="rId14" Type="http://schemas.openxmlformats.org/officeDocument/2006/relationships/chart" Target="../charts/chart2.xml"/></Relationships>
</file>

<file path=ppt/slides/_rels/slide14.xml.rels><?xml version="1.0" encoding="UTF-8" standalone="yes"?>
<Relationships xmlns="http://schemas.openxmlformats.org/package/2006/relationships"><Relationship Id="rId8" Type="http://schemas.openxmlformats.org/officeDocument/2006/relationships/image" Target="../media/image61.jpeg"/><Relationship Id="rId13" Type="http://schemas.openxmlformats.org/officeDocument/2006/relationships/image" Target="../media/image66.jpeg"/><Relationship Id="rId18" Type="http://schemas.openxmlformats.org/officeDocument/2006/relationships/image" Target="../media/image71.jpeg"/><Relationship Id="rId3" Type="http://schemas.openxmlformats.org/officeDocument/2006/relationships/image" Target="../media/image4.png"/><Relationship Id="rId21" Type="http://schemas.openxmlformats.org/officeDocument/2006/relationships/image" Target="../media/image74.jpeg"/><Relationship Id="rId7" Type="http://schemas.openxmlformats.org/officeDocument/2006/relationships/image" Target="../media/image60.jpeg"/><Relationship Id="rId12" Type="http://schemas.openxmlformats.org/officeDocument/2006/relationships/image" Target="../media/image65.jpeg"/><Relationship Id="rId17" Type="http://schemas.openxmlformats.org/officeDocument/2006/relationships/image" Target="../media/image70.jpeg"/><Relationship Id="rId2" Type="http://schemas.openxmlformats.org/officeDocument/2006/relationships/notesSlide" Target="../notesSlides/notesSlide14.xml"/><Relationship Id="rId16" Type="http://schemas.openxmlformats.org/officeDocument/2006/relationships/image" Target="../media/image69.jpeg"/><Relationship Id="rId20" Type="http://schemas.openxmlformats.org/officeDocument/2006/relationships/image" Target="../media/image73.jpeg"/><Relationship Id="rId1" Type="http://schemas.openxmlformats.org/officeDocument/2006/relationships/slideLayout" Target="../slideLayouts/slideLayout1.xml"/><Relationship Id="rId6" Type="http://schemas.openxmlformats.org/officeDocument/2006/relationships/image" Target="../media/image59.jpeg"/><Relationship Id="rId11" Type="http://schemas.openxmlformats.org/officeDocument/2006/relationships/image" Target="../media/image64.jpeg"/><Relationship Id="rId5" Type="http://schemas.openxmlformats.org/officeDocument/2006/relationships/image" Target="../media/image58.jpeg"/><Relationship Id="rId15" Type="http://schemas.openxmlformats.org/officeDocument/2006/relationships/image" Target="../media/image68.jpeg"/><Relationship Id="rId10" Type="http://schemas.openxmlformats.org/officeDocument/2006/relationships/image" Target="../media/image63.jpeg"/><Relationship Id="rId19" Type="http://schemas.openxmlformats.org/officeDocument/2006/relationships/image" Target="../media/image72.jpeg"/><Relationship Id="rId4" Type="http://schemas.openxmlformats.org/officeDocument/2006/relationships/image" Target="../media/image57.jpeg"/><Relationship Id="rId9" Type="http://schemas.openxmlformats.org/officeDocument/2006/relationships/image" Target="../media/image62.jpeg"/><Relationship Id="rId14" Type="http://schemas.openxmlformats.org/officeDocument/2006/relationships/image" Target="../media/image67.jpeg"/></Relationships>
</file>

<file path=ppt/slides/_rels/slide15.xml.rels><?xml version="1.0" encoding="UTF-8" standalone="yes"?>
<Relationships xmlns="http://schemas.openxmlformats.org/package/2006/relationships"><Relationship Id="rId8" Type="http://schemas.openxmlformats.org/officeDocument/2006/relationships/image" Target="../media/image61.jpeg"/><Relationship Id="rId13" Type="http://schemas.openxmlformats.org/officeDocument/2006/relationships/image" Target="../media/image67.jpeg"/><Relationship Id="rId18" Type="http://schemas.openxmlformats.org/officeDocument/2006/relationships/image" Target="../media/image72.jpeg"/><Relationship Id="rId3" Type="http://schemas.openxmlformats.org/officeDocument/2006/relationships/image" Target="../media/image4.png"/><Relationship Id="rId21" Type="http://schemas.openxmlformats.org/officeDocument/2006/relationships/image" Target="../media/image62.jpeg"/><Relationship Id="rId7" Type="http://schemas.openxmlformats.org/officeDocument/2006/relationships/image" Target="../media/image60.jpeg"/><Relationship Id="rId12" Type="http://schemas.openxmlformats.org/officeDocument/2006/relationships/image" Target="../media/image66.jpeg"/><Relationship Id="rId17" Type="http://schemas.openxmlformats.org/officeDocument/2006/relationships/image" Target="../media/image71.jpeg"/><Relationship Id="rId2" Type="http://schemas.openxmlformats.org/officeDocument/2006/relationships/notesSlide" Target="../notesSlides/notesSlide15.xml"/><Relationship Id="rId16" Type="http://schemas.openxmlformats.org/officeDocument/2006/relationships/image" Target="../media/image70.jpeg"/><Relationship Id="rId20" Type="http://schemas.openxmlformats.org/officeDocument/2006/relationships/image" Target="../media/image74.jpeg"/><Relationship Id="rId1" Type="http://schemas.openxmlformats.org/officeDocument/2006/relationships/slideLayout" Target="../slideLayouts/slideLayout1.xml"/><Relationship Id="rId6" Type="http://schemas.openxmlformats.org/officeDocument/2006/relationships/image" Target="../media/image59.jpeg"/><Relationship Id="rId11" Type="http://schemas.openxmlformats.org/officeDocument/2006/relationships/image" Target="../media/image65.jpeg"/><Relationship Id="rId5" Type="http://schemas.openxmlformats.org/officeDocument/2006/relationships/image" Target="../media/image58.jpeg"/><Relationship Id="rId15" Type="http://schemas.openxmlformats.org/officeDocument/2006/relationships/image" Target="../media/image69.jpeg"/><Relationship Id="rId10" Type="http://schemas.openxmlformats.org/officeDocument/2006/relationships/image" Target="../media/image64.jpeg"/><Relationship Id="rId19" Type="http://schemas.openxmlformats.org/officeDocument/2006/relationships/image" Target="../media/image73.jpeg"/><Relationship Id="rId4" Type="http://schemas.openxmlformats.org/officeDocument/2006/relationships/image" Target="../media/image57.jpeg"/><Relationship Id="rId9" Type="http://schemas.openxmlformats.org/officeDocument/2006/relationships/image" Target="../media/image63.jpeg"/><Relationship Id="rId14" Type="http://schemas.openxmlformats.org/officeDocument/2006/relationships/image" Target="../media/image68.jpeg"/><Relationship Id="rId22" Type="http://schemas.openxmlformats.org/officeDocument/2006/relationships/chart" Target="../charts/chart3.xml"/></Relationships>
</file>

<file path=ppt/slides/_rels/slide16.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png"/><Relationship Id="rId7" Type="http://schemas.openxmlformats.org/officeDocument/2006/relationships/image" Target="../media/image79.jpe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76.jpeg"/></Relationships>
</file>

<file path=ppt/slides/_rels/slide1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82.jpeg"/></Relationships>
</file>

<file path=ppt/slides/_rels/slide18.xml.rels><?xml version="1.0" encoding="UTF-8" standalone="yes"?>
<Relationships xmlns="http://schemas.openxmlformats.org/package/2006/relationships"><Relationship Id="rId8" Type="http://schemas.openxmlformats.org/officeDocument/2006/relationships/image" Target="../media/image86.jpeg"/><Relationship Id="rId3" Type="http://schemas.openxmlformats.org/officeDocument/2006/relationships/image" Target="../media/image81.jpeg"/><Relationship Id="rId7" Type="http://schemas.openxmlformats.org/officeDocument/2006/relationships/image" Target="../media/image85.jpe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84.jpeg"/><Relationship Id="rId5" Type="http://schemas.openxmlformats.org/officeDocument/2006/relationships/image" Target="../media/image83.jpeg"/><Relationship Id="rId4" Type="http://schemas.openxmlformats.org/officeDocument/2006/relationships/image" Target="../media/image82.jpe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87.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chart" Target="../charts/chart4.xml"/><Relationship Id="rId4" Type="http://schemas.openxmlformats.org/officeDocument/2006/relationships/image" Target="../media/image87.jpe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92.PNG"/></Relationships>
</file>

<file path=ppt/slides/_rels/slide23.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4.png"/><Relationship Id="rId7" Type="http://schemas.openxmlformats.org/officeDocument/2006/relationships/image" Target="../media/image96.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jpe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chart" Target="../charts/chart7.xml"/><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chart" Target="../charts/chart6.xml"/><Relationship Id="rId5" Type="http://schemas.openxmlformats.org/officeDocument/2006/relationships/chart" Target="../charts/chart5.xml"/><Relationship Id="rId4" Type="http://schemas.openxmlformats.org/officeDocument/2006/relationships/image" Target="../media/image98.jpeg"/></Relationships>
</file>

<file path=ppt/slides/_rels/slide2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27.xml.rels><?xml version="1.0" encoding="UTF-8" standalone="yes"?>
<Relationships xmlns="http://schemas.openxmlformats.org/package/2006/relationships"><Relationship Id="rId8" Type="http://schemas.openxmlformats.org/officeDocument/2006/relationships/chart" Target="../charts/chart8.xml"/><Relationship Id="rId3" Type="http://schemas.openxmlformats.org/officeDocument/2006/relationships/image" Target="../media/image4.png"/><Relationship Id="rId7" Type="http://schemas.openxmlformats.org/officeDocument/2006/relationships/image" Target="../media/image102.jpe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103.gif"/></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png"/><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106.jpg"/><Relationship Id="rId5" Type="http://schemas.openxmlformats.org/officeDocument/2006/relationships/image" Target="../media/image105.jpg"/><Relationship Id="rId4" Type="http://schemas.openxmlformats.org/officeDocument/2006/relationships/image" Target="../media/image104.jpeg"/></Relationships>
</file>

<file path=ppt/slides/_rels/slide31.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108.jpeg"/></Relationships>
</file>

<file path=ppt/slides/_rels/slide32.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4.png"/><Relationship Id="rId7" Type="http://schemas.openxmlformats.org/officeDocument/2006/relationships/image" Target="../media/image110.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109.PNG"/><Relationship Id="rId5" Type="http://schemas.openxmlformats.org/officeDocument/2006/relationships/chart" Target="../charts/chart9.xml"/><Relationship Id="rId4" Type="http://schemas.openxmlformats.org/officeDocument/2006/relationships/image" Target="../media/image87.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4.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jpe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20.png"/><Relationship Id="rId4"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flipH="1" flipV="1">
            <a:off x="0" y="87193"/>
            <a:ext cx="9144000" cy="6683623"/>
          </a:xfrm>
          <a:prstGeom prst="rect">
            <a:avLst/>
          </a:prstGeom>
          <a:gradFill flip="none" rotWithShape="1">
            <a:gsLst>
              <a:gs pos="100000">
                <a:schemeClr val="bg1">
                  <a:lumMod val="81000"/>
                </a:schemeClr>
              </a:gs>
              <a:gs pos="13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5" name="Oval 4"/>
          <p:cNvSpPr/>
          <p:nvPr/>
        </p:nvSpPr>
        <p:spPr>
          <a:xfrm>
            <a:off x="108015" y="269653"/>
            <a:ext cx="8712460" cy="6318703"/>
          </a:xfrm>
          <a:prstGeom prst="ellipse">
            <a:avLst/>
          </a:prstGeom>
          <a:solidFill>
            <a:schemeClr val="bg1"/>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22" name="Rectangle 21"/>
          <p:cNvSpPr/>
          <p:nvPr/>
        </p:nvSpPr>
        <p:spPr>
          <a:xfrm>
            <a:off x="889052" y="836709"/>
            <a:ext cx="7352499" cy="2232248"/>
          </a:xfrm>
          <a:prstGeom prst="rect">
            <a:avLst/>
          </a:prstGeom>
          <a:solidFill>
            <a:schemeClr val="bg1">
              <a:lumMod val="65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8" name="Rectangle 17"/>
          <p:cNvSpPr/>
          <p:nvPr/>
        </p:nvSpPr>
        <p:spPr>
          <a:xfrm>
            <a:off x="0" y="5867400"/>
            <a:ext cx="9144000" cy="990600"/>
          </a:xfrm>
          <a:prstGeom prst="rect">
            <a:avLst/>
          </a:pr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en-US"/>
          </a:p>
        </p:txBody>
      </p:sp>
      <p:cxnSp>
        <p:nvCxnSpPr>
          <p:cNvPr id="21" name="Straight Connector 20"/>
          <p:cNvCxnSpPr/>
          <p:nvPr/>
        </p:nvCxnSpPr>
        <p:spPr>
          <a:xfrm>
            <a:off x="5638800" y="6096000"/>
            <a:ext cx="0" cy="609600"/>
          </a:xfrm>
          <a:prstGeom prst="line">
            <a:avLst/>
          </a:prstGeom>
          <a:ln>
            <a:solidFill>
              <a:schemeClr val="bg1"/>
            </a:solidFill>
          </a:ln>
        </p:spPr>
        <p:style>
          <a:lnRef idx="2">
            <a:schemeClr val="accent4"/>
          </a:lnRef>
          <a:fillRef idx="0">
            <a:schemeClr val="accent4"/>
          </a:fillRef>
          <a:effectRef idx="1">
            <a:schemeClr val="accent4"/>
          </a:effectRef>
          <a:fontRef idx="minor">
            <a:schemeClr val="tx1"/>
          </a:fontRef>
        </p:style>
      </p:cxnSp>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132" y="6034088"/>
            <a:ext cx="616960" cy="595312"/>
          </a:xfrm>
          <a:prstGeom prst="rect">
            <a:avLst/>
          </a:prstGeom>
        </p:spPr>
      </p:pic>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2376" y="6150526"/>
            <a:ext cx="4053024" cy="304800"/>
          </a:xfrm>
          <a:prstGeom prst="rect">
            <a:avLst/>
          </a:prstGeom>
        </p:spPr>
      </p:pic>
      <p:sp>
        <p:nvSpPr>
          <p:cNvPr id="3" name="TextBox 2"/>
          <p:cNvSpPr txBox="1"/>
          <p:nvPr/>
        </p:nvSpPr>
        <p:spPr>
          <a:xfrm>
            <a:off x="5782477" y="6034088"/>
            <a:ext cx="3379130" cy="461665"/>
          </a:xfrm>
          <a:prstGeom prst="rect">
            <a:avLst/>
          </a:prstGeom>
          <a:noFill/>
        </p:spPr>
        <p:txBody>
          <a:bodyPr wrap="square" rtlCol="0">
            <a:spAutoFit/>
          </a:bodyPr>
          <a:lstStyle/>
          <a:p>
            <a:r>
              <a:rPr lang="en-US" sz="2400" b="1" dirty="0" smtClean="0">
                <a:solidFill>
                  <a:schemeClr val="bg2">
                    <a:lumMod val="75000"/>
                  </a:schemeClr>
                </a:solidFill>
                <a:latin typeface="Times New Roman" panose="02020603050405020304" pitchFamily="18" charset="0"/>
                <a:cs typeface="Times New Roman" panose="02020603050405020304" pitchFamily="18" charset="0"/>
              </a:rPr>
              <a:t>Geography Department</a:t>
            </a:r>
            <a:endParaRPr lang="en-US" sz="2400" b="1" dirty="0">
              <a:solidFill>
                <a:schemeClr val="bg2">
                  <a:lumMod val="75000"/>
                </a:schemeClr>
              </a:solidFill>
              <a:latin typeface="Times New Roman" panose="02020603050405020304" pitchFamily="18" charset="0"/>
              <a:cs typeface="Times New Roman" panose="02020603050405020304" pitchFamily="18" charset="0"/>
            </a:endParaRPr>
          </a:p>
        </p:txBody>
      </p:sp>
      <p:pic>
        <p:nvPicPr>
          <p:cNvPr id="26" name="Picture 30"/>
          <p:cNvPicPr>
            <a:picLocks noChangeAspect="1"/>
          </p:cNvPicPr>
          <p:nvPr/>
        </p:nvPicPr>
        <p:blipFill>
          <a:blip r:embed="rId5">
            <a:extLst>
              <a:ext uri="{28A0092B-C50C-407E-A947-70E740481C1C}">
                <a14:useLocalDpi xmlns:a14="http://schemas.microsoft.com/office/drawing/2010/main" val="0"/>
              </a:ext>
            </a:extLst>
          </a:blip>
          <a:srcRect t="7970" b="1508"/>
          <a:stretch>
            <a:fillRect/>
          </a:stretch>
        </p:blipFill>
        <p:spPr bwMode="auto">
          <a:xfrm>
            <a:off x="-36512" y="-66280"/>
            <a:ext cx="9181481" cy="5850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0" y="764704"/>
            <a:ext cx="9144000" cy="1368152"/>
          </a:xfrm>
          <a:prstGeom prst="rect">
            <a:avLst/>
          </a:prstGeom>
          <a:gradFill flip="none" rotWithShape="1">
            <a:gsLst>
              <a:gs pos="0">
                <a:schemeClr val="tx2">
                  <a:lumMod val="75000"/>
                  <a:shade val="30000"/>
                  <a:satMod val="115000"/>
                  <a:alpha val="0"/>
                </a:schemeClr>
              </a:gs>
              <a:gs pos="50000">
                <a:schemeClr val="tx2">
                  <a:lumMod val="75000"/>
                  <a:shade val="67500"/>
                  <a:satMod val="115000"/>
                </a:schemeClr>
              </a:gs>
              <a:gs pos="100000">
                <a:schemeClr val="tx2">
                  <a:lumMod val="75000"/>
                  <a:shade val="100000"/>
                  <a:satMod val="11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2" name="Title 1"/>
          <p:cNvSpPr txBox="1">
            <a:spLocks/>
          </p:cNvSpPr>
          <p:nvPr/>
        </p:nvSpPr>
        <p:spPr>
          <a:xfrm>
            <a:off x="1077201" y="1998188"/>
            <a:ext cx="6989603" cy="408384"/>
          </a:xfrm>
          <a:prstGeom prst="rect">
            <a:avLst/>
          </a:prstGeom>
          <a:effectLst/>
        </p:spPr>
        <p:txBody>
          <a:bodyPr>
            <a:scene3d>
              <a:camera prst="orthographicFront"/>
              <a:lightRig rig="soft" dir="t">
                <a:rot lat="0" lon="0" rev="10800000"/>
              </a:lightRig>
            </a:scene3d>
            <a:sp3d>
              <a:bevelT w="27940" h="12700"/>
              <a:contourClr>
                <a:srgbClr val="DDDDDD"/>
              </a:contourClr>
            </a:sp3d>
          </a:bodyPr>
          <a:lstStyle/>
          <a:p>
            <a:pPr algn="ctr" fontAlgn="auto">
              <a:spcAft>
                <a:spcPts val="0"/>
              </a:spcAft>
              <a:defRPr/>
            </a:pPr>
            <a:endParaRPr lang="en-US" sz="2300" spc="-151" dirty="0">
              <a:ln w="11430"/>
              <a:solidFill>
                <a:srgbClr val="F8F8F8"/>
              </a:solidFill>
              <a:effectLst>
                <a:outerShdw blurRad="25400" algn="tl" rotWithShape="0">
                  <a:srgbClr val="000000">
                    <a:alpha val="43000"/>
                  </a:srgbClr>
                </a:outerShdw>
              </a:effectLst>
              <a:ea typeface="Charis SIL" pitchFamily="2" charset="0"/>
              <a:cs typeface="Calibri" pitchFamily="34" charset="0"/>
            </a:endParaRPr>
          </a:p>
        </p:txBody>
      </p:sp>
      <p:sp>
        <p:nvSpPr>
          <p:cNvPr id="10" name="Title 1"/>
          <p:cNvSpPr txBox="1">
            <a:spLocks/>
          </p:cNvSpPr>
          <p:nvPr/>
        </p:nvSpPr>
        <p:spPr>
          <a:xfrm>
            <a:off x="1" y="944366"/>
            <a:ext cx="9143999" cy="1063672"/>
          </a:xfrm>
          <a:prstGeom prst="rect">
            <a:avLst/>
          </a:prstGeom>
          <a:effectLst/>
        </p:spPr>
        <p:txBody>
          <a:bodyPr>
            <a:scene3d>
              <a:camera prst="orthographicFront"/>
              <a:lightRig rig="soft" dir="t">
                <a:rot lat="0" lon="0" rev="10800000"/>
              </a:lightRig>
            </a:scene3d>
            <a:sp3d>
              <a:bevelT w="27940" h="12700"/>
              <a:contourClr>
                <a:srgbClr val="DDDDDD"/>
              </a:contourClr>
            </a:sp3d>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spc="-300" dirty="0" smtClean="0">
                <a:ln w="11430"/>
                <a:solidFill>
                  <a:srgbClr val="FFFF00"/>
                </a:solidFill>
                <a:effectLst>
                  <a:outerShdw blurRad="25400" algn="tl" rotWithShape="0">
                    <a:srgbClr val="000000">
                      <a:alpha val="43000"/>
                    </a:srgbClr>
                  </a:outerShdw>
                </a:effectLst>
                <a:latin typeface="Arial Black" pitchFamily="34" charset="0"/>
              </a:rPr>
              <a:t>Threshold </a:t>
            </a:r>
            <a:r>
              <a:rPr lang="en-US" sz="3200" b="1" spc="-300" dirty="0">
                <a:ln w="11430"/>
                <a:solidFill>
                  <a:srgbClr val="FFFF00"/>
                </a:solidFill>
                <a:effectLst>
                  <a:outerShdw blurRad="25400" algn="tl" rotWithShape="0">
                    <a:srgbClr val="000000">
                      <a:alpha val="43000"/>
                    </a:srgbClr>
                  </a:outerShdw>
                </a:effectLst>
                <a:latin typeface="Arial Black" pitchFamily="34" charset="0"/>
              </a:rPr>
              <a:t>Analysis for Stream Networks Extraction from Digital Elevation Model</a:t>
            </a:r>
            <a:endParaRPr lang="en-US" sz="3200" b="1" spc="-300" dirty="0">
              <a:ln w="11430"/>
              <a:gradFill flip="none" rotWithShape="1">
                <a:gsLst>
                  <a:gs pos="0">
                    <a:srgbClr val="F8F8F8">
                      <a:shade val="30000"/>
                      <a:satMod val="115000"/>
                    </a:srgbClr>
                  </a:gs>
                  <a:gs pos="19000">
                    <a:srgbClr val="F8F8F8">
                      <a:shade val="67500"/>
                      <a:satMod val="115000"/>
                    </a:srgbClr>
                  </a:gs>
                  <a:gs pos="100000">
                    <a:srgbClr val="F8F8F8">
                      <a:shade val="100000"/>
                      <a:satMod val="115000"/>
                    </a:srgbClr>
                  </a:gs>
                </a:gsLst>
                <a:lin ang="16200000" scaled="1"/>
                <a:tileRect/>
              </a:gradFill>
              <a:effectLst>
                <a:outerShdw blurRad="25400" algn="tl" rotWithShape="0">
                  <a:srgbClr val="000000">
                    <a:alpha val="43000"/>
                  </a:srgbClr>
                </a:outerShdw>
              </a:effectLst>
              <a:latin typeface="Arial Black" pitchFamily="34" charset="0"/>
              <a:ea typeface="Charis SIL" pitchFamily="2" charset="0"/>
              <a:cs typeface="Charis SIL" pitchFamily="2" charset="0"/>
            </a:endParaRPr>
          </a:p>
        </p:txBody>
      </p:sp>
      <p:sp>
        <p:nvSpPr>
          <p:cNvPr id="27" name="Rectangle 26"/>
          <p:cNvSpPr/>
          <p:nvPr/>
        </p:nvSpPr>
        <p:spPr>
          <a:xfrm>
            <a:off x="4572000" y="3460394"/>
            <a:ext cx="4572000" cy="2301895"/>
          </a:xfrm>
          <a:prstGeom prst="rect">
            <a:avLst/>
          </a:prstGeom>
          <a:gradFill flip="none" rotWithShape="1">
            <a:gsLst>
              <a:gs pos="0">
                <a:schemeClr val="tx2">
                  <a:lumMod val="75000"/>
                  <a:shade val="30000"/>
                  <a:satMod val="115000"/>
                  <a:alpha val="0"/>
                </a:schemeClr>
              </a:gs>
              <a:gs pos="100000">
                <a:schemeClr val="tx2">
                  <a:lumMod val="75000"/>
                  <a:shade val="67500"/>
                  <a:satMod val="115000"/>
                </a:schemeClr>
              </a:gs>
              <a:gs pos="100000">
                <a:schemeClr val="tx2">
                  <a:lumMod val="75000"/>
                  <a:shade val="100000"/>
                  <a:satMod val="115000"/>
                </a:schemeClr>
              </a:gs>
            </a:gsLst>
            <a:lin ang="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40" name="Title 1"/>
          <p:cNvSpPr txBox="1">
            <a:spLocks/>
          </p:cNvSpPr>
          <p:nvPr/>
        </p:nvSpPr>
        <p:spPr>
          <a:xfrm>
            <a:off x="4850008" y="3501008"/>
            <a:ext cx="5781627" cy="1091536"/>
          </a:xfrm>
          <a:prstGeom prst="rect">
            <a:avLst/>
          </a:prstGeom>
          <a:effectLst/>
        </p:spPr>
        <p:txBody>
          <a:bodyPr>
            <a:scene3d>
              <a:camera prst="orthographicFront"/>
              <a:lightRig rig="soft" dir="t">
                <a:rot lat="0" lon="0" rev="10800000"/>
              </a:lightRig>
            </a:scene3d>
            <a:sp3d>
              <a:bevelT w="27940" h="12700"/>
              <a:contourClr>
                <a:srgbClr val="DDDDDD"/>
              </a:contourClr>
            </a:sp3d>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rtl="1"/>
            <a:r>
              <a:rPr lang="en-US" sz="3200" b="1" spc="-151" dirty="0">
                <a:ln w="11430"/>
                <a:solidFill>
                  <a:srgbClr val="F8F8F8"/>
                </a:solidFill>
                <a:effectLst>
                  <a:outerShdw blurRad="25400" algn="tl" rotWithShape="0">
                    <a:srgbClr val="000000">
                      <a:alpha val="43000"/>
                    </a:srgbClr>
                  </a:outerShdw>
                </a:effectLst>
                <a:latin typeface="Calibri" pitchFamily="34" charset="0"/>
                <a:ea typeface="Charis SIL" pitchFamily="2" charset="0"/>
                <a:cs typeface="Calibri" pitchFamily="34" charset="0"/>
              </a:rPr>
              <a:t>Mehran </a:t>
            </a:r>
            <a:r>
              <a:rPr lang="en-US" sz="3200" b="1" spc="-151" dirty="0" smtClean="0">
                <a:ln w="11430"/>
                <a:solidFill>
                  <a:srgbClr val="F8F8F8"/>
                </a:solidFill>
                <a:effectLst>
                  <a:outerShdw blurRad="25400" algn="tl" rotWithShape="0">
                    <a:srgbClr val="000000">
                      <a:alpha val="43000"/>
                    </a:srgbClr>
                  </a:outerShdw>
                </a:effectLst>
                <a:latin typeface="Calibri" pitchFamily="34" charset="0"/>
                <a:ea typeface="Charis SIL" pitchFamily="2" charset="0"/>
                <a:cs typeface="Calibri" pitchFamily="34" charset="0"/>
              </a:rPr>
              <a:t>Ghandehari</a:t>
            </a:r>
          </a:p>
          <a:p>
            <a:pPr algn="l" rtl="1"/>
            <a:r>
              <a:rPr lang="en-US" sz="3200" b="1" spc="-151" dirty="0" smtClean="0">
                <a:ln w="11430"/>
                <a:solidFill>
                  <a:srgbClr val="F8F8F8"/>
                </a:solidFill>
                <a:effectLst>
                  <a:outerShdw blurRad="25400" algn="tl" rotWithShape="0">
                    <a:srgbClr val="000000">
                      <a:alpha val="43000"/>
                    </a:srgbClr>
                  </a:outerShdw>
                </a:effectLst>
                <a:latin typeface="Calibri" pitchFamily="34" charset="0"/>
                <a:ea typeface="Charis SIL" pitchFamily="2" charset="0"/>
                <a:cs typeface="Calibri" pitchFamily="34" charset="0"/>
              </a:rPr>
              <a:t>Jennifer Bloom</a:t>
            </a:r>
          </a:p>
          <a:p>
            <a:pPr algn="l" rtl="1"/>
            <a:r>
              <a:rPr lang="en-US" sz="3200" b="1" spc="-151" dirty="0">
                <a:ln w="11430"/>
                <a:solidFill>
                  <a:srgbClr val="F8F8F8"/>
                </a:solidFill>
                <a:effectLst>
                  <a:outerShdw blurRad="25400" algn="tl" rotWithShape="0">
                    <a:srgbClr val="000000">
                      <a:alpha val="43000"/>
                    </a:srgbClr>
                  </a:outerShdw>
                </a:effectLst>
                <a:latin typeface="Calibri" pitchFamily="34" charset="0"/>
                <a:ea typeface="Charis SIL" pitchFamily="2" charset="0"/>
                <a:cs typeface="Calibri" pitchFamily="34" charset="0"/>
              </a:rPr>
              <a:t>Brent </a:t>
            </a:r>
            <a:r>
              <a:rPr lang="en-US" sz="3200" b="1" spc="-151" dirty="0" err="1">
                <a:ln w="11430"/>
                <a:solidFill>
                  <a:srgbClr val="F8F8F8"/>
                </a:solidFill>
                <a:effectLst>
                  <a:outerShdw blurRad="25400" algn="tl" rotWithShape="0">
                    <a:srgbClr val="000000">
                      <a:alpha val="43000"/>
                    </a:srgbClr>
                  </a:outerShdw>
                </a:effectLst>
                <a:latin typeface="Calibri" pitchFamily="34" charset="0"/>
                <a:ea typeface="Charis SIL" pitchFamily="2" charset="0"/>
                <a:cs typeface="Calibri" pitchFamily="34" charset="0"/>
              </a:rPr>
              <a:t>Seiferd</a:t>
            </a:r>
            <a:endParaRPr lang="en-US" sz="3200" b="1" spc="-151" dirty="0" smtClean="0">
              <a:ln w="11430"/>
              <a:solidFill>
                <a:srgbClr val="F8F8F8"/>
              </a:solidFill>
              <a:effectLst>
                <a:outerShdw blurRad="25400" algn="tl" rotWithShape="0">
                  <a:srgbClr val="000000">
                    <a:alpha val="43000"/>
                  </a:srgbClr>
                </a:outerShdw>
              </a:effectLst>
              <a:latin typeface="Calibri" pitchFamily="34" charset="0"/>
              <a:ea typeface="Charis SIL" pitchFamily="2" charset="0"/>
              <a:cs typeface="Calibri" pitchFamily="34" charset="0"/>
            </a:endParaRPr>
          </a:p>
          <a:p>
            <a:pPr algn="l" rtl="1"/>
            <a:r>
              <a:rPr lang="en-US" sz="3200" b="1" spc="-151" dirty="0">
                <a:ln w="11430"/>
                <a:solidFill>
                  <a:srgbClr val="F8F8F8"/>
                </a:solidFill>
                <a:effectLst>
                  <a:outerShdw blurRad="25400" algn="tl" rotWithShape="0">
                    <a:srgbClr val="000000">
                      <a:alpha val="43000"/>
                    </a:srgbClr>
                  </a:outerShdw>
                </a:effectLst>
                <a:latin typeface="Calibri" pitchFamily="34" charset="0"/>
                <a:ea typeface="Charis SIL" pitchFamily="2" charset="0"/>
                <a:cs typeface="Calibri" pitchFamily="34" charset="0"/>
              </a:rPr>
              <a:t>William Smith</a:t>
            </a:r>
          </a:p>
          <a:p>
            <a:pPr rtl="1"/>
            <a:endParaRPr lang="en-US" sz="2400" b="1" spc="-151" dirty="0">
              <a:ln w="11430"/>
              <a:solidFill>
                <a:srgbClr val="F8F8F8"/>
              </a:solidFill>
              <a:effectLst>
                <a:outerShdw blurRad="25400" algn="tl" rotWithShape="0">
                  <a:srgbClr val="000000">
                    <a:alpha val="43000"/>
                  </a:srgbClr>
                </a:outerShdw>
              </a:effectLst>
              <a:latin typeface="Calibri" pitchFamily="34" charset="0"/>
              <a:ea typeface="Charis SIL" pitchFamily="2" charset="0"/>
              <a:cs typeface="Calibri" pitchFamily="34" charset="0"/>
            </a:endParaRPr>
          </a:p>
        </p:txBody>
      </p:sp>
      <p:sp>
        <p:nvSpPr>
          <p:cNvPr id="17" name="TextBox 16"/>
          <p:cNvSpPr txBox="1"/>
          <p:nvPr/>
        </p:nvSpPr>
        <p:spPr>
          <a:xfrm>
            <a:off x="6337640" y="-66280"/>
            <a:ext cx="2806365" cy="580952"/>
          </a:xfrm>
          <a:prstGeom prst="rect">
            <a:avLst/>
          </a:prstGeom>
          <a:gradFill flip="none" rotWithShape="1">
            <a:gsLst>
              <a:gs pos="0">
                <a:schemeClr val="tx2">
                  <a:lumMod val="75000"/>
                  <a:shade val="30000"/>
                  <a:satMod val="115000"/>
                  <a:alpha val="0"/>
                </a:schemeClr>
              </a:gs>
              <a:gs pos="50000">
                <a:schemeClr val="tx2">
                  <a:lumMod val="75000"/>
                  <a:shade val="67500"/>
                  <a:satMod val="115000"/>
                </a:schemeClr>
              </a:gs>
              <a:gs pos="100000">
                <a:schemeClr val="tx2">
                  <a:lumMod val="75000"/>
                  <a:shade val="100000"/>
                  <a:satMod val="11500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algn="ctr" fontAlgn="auto">
              <a:spcBef>
                <a:spcPts val="0"/>
              </a:spcBef>
              <a:spcAft>
                <a:spcPts val="0"/>
              </a:spcAft>
              <a:defRPr>
                <a:solidFill>
                  <a:schemeClr val="lt1"/>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pPr algn="r"/>
            <a:r>
              <a:rPr lang="en-US" i="1" dirty="0" smtClean="0">
                <a:solidFill>
                  <a:schemeClr val="bg1"/>
                </a:solidFill>
                <a:effectLst>
                  <a:outerShdw blurRad="50800" dist="38100" dir="2700000" algn="tl" rotWithShape="0">
                    <a:prstClr val="black">
                      <a:alpha val="40000"/>
                    </a:prstClr>
                  </a:outerShdw>
                </a:effectLst>
                <a:latin typeface="+mj-lt"/>
                <a:ea typeface="+mj-ea"/>
                <a:cs typeface="+mj-cs"/>
              </a:rPr>
              <a:t>Final Project</a:t>
            </a:r>
            <a:endParaRPr lang="en-US" i="1" dirty="0">
              <a:solidFill>
                <a:schemeClr val="bg1"/>
              </a:solidFill>
              <a:effectLst>
                <a:outerShdw blurRad="50800" dist="38100" dir="2700000" algn="tl" rotWithShape="0">
                  <a:prstClr val="black">
                    <a:alpha val="40000"/>
                  </a:prstClr>
                </a:outerShdw>
              </a:effectLst>
              <a:latin typeface="+mj-lt"/>
              <a:ea typeface="+mj-ea"/>
              <a:cs typeface="+mj-cs"/>
            </a:endParaRPr>
          </a:p>
          <a:p>
            <a:pPr algn="r"/>
            <a:r>
              <a:rPr lang="en-US" i="1" dirty="0" smtClean="0">
                <a:solidFill>
                  <a:schemeClr val="bg1"/>
                </a:solidFill>
                <a:effectLst>
                  <a:outerShdw blurRad="50800" dist="38100" dir="2700000" algn="tl" rotWithShape="0">
                    <a:prstClr val="black">
                      <a:alpha val="40000"/>
                    </a:prstClr>
                  </a:outerShdw>
                </a:effectLst>
                <a:latin typeface="+mj-lt"/>
                <a:ea typeface="+mj-ea"/>
                <a:cs typeface="+mj-cs"/>
              </a:rPr>
              <a:t>December 8th</a:t>
            </a:r>
            <a:r>
              <a:rPr lang="en-US" i="1" dirty="0">
                <a:solidFill>
                  <a:schemeClr val="bg1"/>
                </a:solidFill>
                <a:effectLst>
                  <a:outerShdw blurRad="50800" dist="38100" dir="2700000" algn="tl" rotWithShape="0">
                    <a:prstClr val="black">
                      <a:alpha val="40000"/>
                    </a:prstClr>
                  </a:outerShdw>
                </a:effectLst>
                <a:latin typeface="+mj-lt"/>
                <a:ea typeface="+mj-ea"/>
                <a:cs typeface="+mj-cs"/>
              </a:rPr>
              <a:t>, 2014</a:t>
            </a:r>
          </a:p>
        </p:txBody>
      </p:sp>
    </p:spTree>
    <p:extLst>
      <p:ext uri="{BB962C8B-B14F-4D97-AF65-F5344CB8AC3E}">
        <p14:creationId xmlns:p14="http://schemas.microsoft.com/office/powerpoint/2010/main" val="1164901082"/>
      </p:ext>
    </p:extLst>
  </p:cSld>
  <p:clrMapOvr>
    <a:masterClrMapping/>
  </p:clrMapOvr>
  <mc:AlternateContent xmlns:mc="http://schemas.openxmlformats.org/markup-compatibility/2006" xmlns:p14="http://schemas.microsoft.com/office/powerpoint/2010/main">
    <mc:Choice Requires="p14">
      <p:transition p14:dur="250" advClick="0" advTm="2968">
        <p:fade/>
      </p:transition>
    </mc:Choice>
    <mc:Fallback xmlns="">
      <p:transition advClick="0" advTm="2968">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Group 48"/>
          <p:cNvGrpSpPr>
            <a:grpSpLocks/>
          </p:cNvGrpSpPr>
          <p:nvPr/>
        </p:nvGrpSpPr>
        <p:grpSpPr bwMode="auto">
          <a:xfrm>
            <a:off x="0" y="-14288"/>
            <a:ext cx="9144000" cy="6872288"/>
            <a:chOff x="0" y="-14263"/>
            <a:chExt cx="9144000" cy="6872263"/>
          </a:xfrm>
        </p:grpSpPr>
        <p:sp>
          <p:nvSpPr>
            <p:cNvPr id="50" name="Rectangle 49"/>
            <p:cNvSpPr/>
            <p:nvPr/>
          </p:nvSpPr>
          <p:spPr>
            <a:xfrm>
              <a:off x="0" y="-14263"/>
              <a:ext cx="9144000" cy="68722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1" name="Rectangle 50"/>
            <p:cNvSpPr/>
            <p:nvPr/>
          </p:nvSpPr>
          <p:spPr>
            <a:xfrm>
              <a:off x="0" y="68239"/>
              <a:ext cx="9144000" cy="6789761"/>
            </a:xfrm>
            <a:prstGeom prst="rect">
              <a:avLst/>
            </a:prstGeom>
            <a:gradFill flip="none" rotWithShape="1">
              <a:gsLst>
                <a:gs pos="100000">
                  <a:schemeClr val="tx1">
                    <a:lumMod val="95000"/>
                    <a:lumOff val="5000"/>
                  </a:schemeClr>
                </a:gs>
                <a:gs pos="0">
                  <a:schemeClr val="tx1">
                    <a:lumMod val="65000"/>
                    <a:lumOff val="35000"/>
                  </a:schemeClr>
                </a:gs>
              </a:gsLst>
              <a:path path="circle">
                <a:fillToRect l="50000" t="50000" r="50000" b="50000"/>
              </a:path>
              <a:tileRect/>
            </a:gradFill>
            <a:ln>
              <a:noFill/>
            </a:ln>
            <a:effectLst>
              <a:glow>
                <a:schemeClr val="tx1">
                  <a:alpha val="0"/>
                </a:schemeClr>
              </a:glow>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25" name="Rectangle 24"/>
          <p:cNvSpPr/>
          <p:nvPr/>
        </p:nvSpPr>
        <p:spPr>
          <a:xfrm>
            <a:off x="233011" y="620692"/>
            <a:ext cx="8677989" cy="5876781"/>
          </a:xfrm>
          <a:prstGeom prst="rect">
            <a:avLst/>
          </a:prstGeom>
          <a:solidFill>
            <a:schemeClr val="tx1">
              <a:alpha val="21961"/>
            </a:schemeClr>
          </a:solidFill>
          <a:ln>
            <a:noFill/>
          </a:ln>
          <a:effectLst>
            <a:outerShdw blurRad="381000" dist="203200" dir="5400000" sx="102000" sy="102000" rotWithShape="0">
              <a:prstClr val="black">
                <a:alpha val="49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a:p>
        </p:txBody>
      </p:sp>
      <p:sp>
        <p:nvSpPr>
          <p:cNvPr id="39" name="Rectangle 38"/>
          <p:cNvSpPr/>
          <p:nvPr/>
        </p:nvSpPr>
        <p:spPr>
          <a:xfrm>
            <a:off x="0" y="-14288"/>
            <a:ext cx="9144000" cy="6872289"/>
          </a:xfrm>
          <a:prstGeom prst="rect">
            <a:avLst/>
          </a:prstGeom>
          <a:gradFill flip="none" rotWithShape="1">
            <a:gsLst>
              <a:gs pos="100000">
                <a:schemeClr val="bg1">
                  <a:lumMod val="87000"/>
                </a:schemeClr>
              </a:gs>
              <a:gs pos="13000">
                <a:schemeClr val="bg1"/>
              </a:gs>
            </a:gsLst>
            <a:lin ang="5400000" scaled="1"/>
            <a:tileRect/>
          </a:gradFill>
          <a:ln w="12700">
            <a:solidFill>
              <a:schemeClr val="bg1">
                <a:lumMod val="65000"/>
              </a:schemeClr>
            </a:solidFill>
          </a:ln>
          <a:effectLst>
            <a:outerShdw blurRad="381000" dist="203200" dir="5400000" sx="102000" sy="102000" rotWithShape="0">
              <a:prstClr val="black">
                <a:alpha val="49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Freeform 15"/>
          <p:cNvSpPr/>
          <p:nvPr/>
        </p:nvSpPr>
        <p:spPr>
          <a:xfrm>
            <a:off x="0" y="-14289"/>
            <a:ext cx="9144000" cy="936104"/>
          </a:xfrm>
          <a:custGeom>
            <a:avLst/>
            <a:gdLst>
              <a:gd name="connsiteX0" fmla="*/ 0 w 7435339"/>
              <a:gd name="connsiteY0" fmla="*/ 0 h 792088"/>
              <a:gd name="connsiteX1" fmla="*/ 7435339 w 7435339"/>
              <a:gd name="connsiteY1" fmla="*/ 0 h 792088"/>
              <a:gd name="connsiteX2" fmla="*/ 7435339 w 7435339"/>
              <a:gd name="connsiteY2" fmla="*/ 792088 h 792088"/>
              <a:gd name="connsiteX3" fmla="*/ 0 w 7435339"/>
              <a:gd name="connsiteY3" fmla="*/ 792088 h 792088"/>
              <a:gd name="connsiteX4" fmla="*/ 0 w 7435339"/>
              <a:gd name="connsiteY4" fmla="*/ 0 h 792088"/>
              <a:gd name="connsiteX0" fmla="*/ 0 w 7723371"/>
              <a:gd name="connsiteY0" fmla="*/ 0 h 792088"/>
              <a:gd name="connsiteX1" fmla="*/ 7723371 w 7723371"/>
              <a:gd name="connsiteY1" fmla="*/ 19023 h 792088"/>
              <a:gd name="connsiteX2" fmla="*/ 7435339 w 7723371"/>
              <a:gd name="connsiteY2" fmla="*/ 792088 h 792088"/>
              <a:gd name="connsiteX3" fmla="*/ 0 w 7723371"/>
              <a:gd name="connsiteY3" fmla="*/ 792088 h 792088"/>
              <a:gd name="connsiteX4" fmla="*/ 0 w 7723371"/>
              <a:gd name="connsiteY4" fmla="*/ 0 h 792088"/>
              <a:gd name="connsiteX0" fmla="*/ 0 w 7435339"/>
              <a:gd name="connsiteY0" fmla="*/ 0 h 792088"/>
              <a:gd name="connsiteX1" fmla="*/ 6701228 w 7435339"/>
              <a:gd name="connsiteY1" fmla="*/ 19023 h 792088"/>
              <a:gd name="connsiteX2" fmla="*/ 7435339 w 7435339"/>
              <a:gd name="connsiteY2" fmla="*/ 792088 h 792088"/>
              <a:gd name="connsiteX3" fmla="*/ 0 w 7435339"/>
              <a:gd name="connsiteY3" fmla="*/ 792088 h 792088"/>
              <a:gd name="connsiteX4" fmla="*/ 0 w 7435339"/>
              <a:gd name="connsiteY4" fmla="*/ 0 h 792088"/>
              <a:gd name="connsiteX0" fmla="*/ 0 w 6723847"/>
              <a:gd name="connsiteY0" fmla="*/ 0 h 792088"/>
              <a:gd name="connsiteX1" fmla="*/ 6701228 w 6723847"/>
              <a:gd name="connsiteY1" fmla="*/ 19023 h 792088"/>
              <a:gd name="connsiteX2" fmla="*/ 6723847 w 6723847"/>
              <a:gd name="connsiteY2" fmla="*/ 792088 h 792088"/>
              <a:gd name="connsiteX3" fmla="*/ 0 w 6723847"/>
              <a:gd name="connsiteY3" fmla="*/ 792088 h 792088"/>
              <a:gd name="connsiteX4" fmla="*/ 0 w 6723847"/>
              <a:gd name="connsiteY4" fmla="*/ 0 h 792088"/>
              <a:gd name="connsiteX0" fmla="*/ 0 w 6731291"/>
              <a:gd name="connsiteY0" fmla="*/ 0 h 792088"/>
              <a:gd name="connsiteX1" fmla="*/ 6731291 w 6731291"/>
              <a:gd name="connsiteY1" fmla="*/ 19023 h 792088"/>
              <a:gd name="connsiteX2" fmla="*/ 6723847 w 6731291"/>
              <a:gd name="connsiteY2" fmla="*/ 792088 h 792088"/>
              <a:gd name="connsiteX3" fmla="*/ 0 w 6731291"/>
              <a:gd name="connsiteY3" fmla="*/ 792088 h 792088"/>
              <a:gd name="connsiteX4" fmla="*/ 0 w 6731291"/>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1291" h="792088">
                <a:moveTo>
                  <a:pt x="0" y="0"/>
                </a:moveTo>
                <a:lnTo>
                  <a:pt x="6731291" y="19023"/>
                </a:lnTo>
                <a:cubicBezTo>
                  <a:pt x="6728810" y="276711"/>
                  <a:pt x="6726328" y="534400"/>
                  <a:pt x="6723847" y="792088"/>
                </a:cubicBezTo>
                <a:lnTo>
                  <a:pt x="0" y="792088"/>
                </a:lnTo>
                <a:lnTo>
                  <a:pt x="0" y="0"/>
                </a:lnTo>
                <a:close/>
              </a:path>
            </a:pathLst>
          </a:cu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5400000" scaled="1"/>
            <a:tileRect/>
          </a:gradFill>
          <a:ln>
            <a:noFill/>
          </a:ln>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Title 1"/>
          <p:cNvSpPr>
            <a:spLocks noGrp="1"/>
          </p:cNvSpPr>
          <p:nvPr>
            <p:ph type="ctrTitle"/>
          </p:nvPr>
        </p:nvSpPr>
        <p:spPr>
          <a:xfrm>
            <a:off x="107504" y="0"/>
            <a:ext cx="9001000" cy="785819"/>
          </a:xfrm>
          <a:ln>
            <a:miter lim="800000"/>
            <a:headEnd/>
            <a:tailEnd/>
          </a:ln>
          <a:extLst/>
        </p:spPr>
        <p:txBody>
          <a:bodyPr rtlCol="0" anchor="t">
            <a:noAutofit/>
            <a:scene3d>
              <a:camera prst="orthographicFront"/>
              <a:lightRig rig="soft" dir="t">
                <a:rot lat="0" lon="0" rev="10800000"/>
              </a:lightRig>
            </a:scene3d>
            <a:sp3d>
              <a:bevelT w="27940" h="12700"/>
              <a:contourClr>
                <a:srgbClr val="DDDDDD"/>
              </a:contourClr>
            </a:sp3d>
          </a:bodyPr>
          <a:lstStyle/>
          <a:p>
            <a:pPr eaLnBrk="1" fontAlgn="auto" hangingPunct="1">
              <a:spcBef>
                <a:spcPts val="0"/>
              </a:spcBef>
              <a:spcAft>
                <a:spcPts val="0"/>
              </a:spcAft>
              <a:defRPr/>
            </a:pPr>
            <a:r>
              <a:rPr lang="en-US" b="1" spc="-151" dirty="0">
                <a:ln w="11430"/>
                <a:solidFill>
                  <a:srgbClr val="F8F8F8"/>
                </a:solidFill>
                <a:latin typeface="Rockwell" panose="02060603020205020403" pitchFamily="18" charset="0"/>
              </a:rPr>
              <a:t>Proposed</a:t>
            </a:r>
            <a:r>
              <a:rPr lang="en-US" b="1" spc="-151" dirty="0" smtClean="0">
                <a:ln w="11430"/>
                <a:solidFill>
                  <a:srgbClr val="F8F8F8"/>
                </a:solidFill>
                <a:latin typeface="+mn-lt"/>
              </a:rPr>
              <a:t> </a:t>
            </a:r>
            <a:r>
              <a:rPr lang="en-US" b="1" spc="-151" dirty="0">
                <a:ln w="11430"/>
                <a:solidFill>
                  <a:srgbClr val="F8F8F8"/>
                </a:solidFill>
                <a:latin typeface="Rockwell" panose="02060603020205020403" pitchFamily="18" charset="0"/>
              </a:rPr>
              <a:t>Method</a:t>
            </a:r>
          </a:p>
        </p:txBody>
      </p:sp>
      <p:sp>
        <p:nvSpPr>
          <p:cNvPr id="17" name="Subtitle 2"/>
          <p:cNvSpPr txBox="1">
            <a:spLocks/>
          </p:cNvSpPr>
          <p:nvPr/>
        </p:nvSpPr>
        <p:spPr bwMode="auto">
          <a:xfrm>
            <a:off x="-36512" y="980728"/>
            <a:ext cx="8640960" cy="504056"/>
          </a:xfrm>
          <a:prstGeom prst="rect">
            <a:avLst/>
          </a:prstGeom>
          <a:noFill/>
          <a:ln>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scene3d>
              <a:camera prst="orthographicFront"/>
              <a:lightRig rig="threePt" dir="t"/>
            </a:scene3d>
            <a:sp3d extrusionH="57150">
              <a:bevelT w="38100" h="38100"/>
            </a:sp3d>
          </a:bodyPr>
          <a:lstStyle>
            <a:lvl1pPr marL="0" indent="0" algn="ctr" rtl="0" eaLnBrk="0" fontAlgn="base" hangingPunct="0">
              <a:spcBef>
                <a:spcPct val="20000"/>
              </a:spcBef>
              <a:spcAft>
                <a:spcPct val="0"/>
              </a:spcAft>
              <a:buNone/>
              <a:defRPr sz="3200">
                <a:solidFill>
                  <a:schemeClr val="tx1">
                    <a:tint val="75000"/>
                  </a:schemeClr>
                </a:solidFill>
                <a:latin typeface="Arial" pitchFamily="34" charset="0"/>
              </a:defRPr>
            </a:lvl1pPr>
            <a:lvl2pPr marL="457178" indent="0" algn="ctr" rtl="0" eaLnBrk="0" fontAlgn="base" hangingPunct="0">
              <a:spcBef>
                <a:spcPct val="20000"/>
              </a:spcBef>
              <a:spcAft>
                <a:spcPct val="0"/>
              </a:spcAft>
              <a:buNone/>
              <a:defRPr sz="2800">
                <a:solidFill>
                  <a:schemeClr val="tx1">
                    <a:tint val="75000"/>
                  </a:schemeClr>
                </a:solidFill>
                <a:latin typeface="Arial" pitchFamily="34" charset="0"/>
              </a:defRPr>
            </a:lvl2pPr>
            <a:lvl3pPr marL="914354" indent="0" algn="ctr" rtl="0" eaLnBrk="0" fontAlgn="base" hangingPunct="0">
              <a:spcBef>
                <a:spcPct val="20000"/>
              </a:spcBef>
              <a:spcAft>
                <a:spcPct val="0"/>
              </a:spcAft>
              <a:buNone/>
              <a:defRPr sz="2400">
                <a:solidFill>
                  <a:schemeClr val="tx1">
                    <a:tint val="75000"/>
                  </a:schemeClr>
                </a:solidFill>
                <a:latin typeface="Arial" pitchFamily="34" charset="0"/>
              </a:defRPr>
            </a:lvl3pPr>
            <a:lvl4pPr marL="1371532" indent="0" algn="ctr" rtl="0" eaLnBrk="0" fontAlgn="base" hangingPunct="0">
              <a:spcBef>
                <a:spcPct val="20000"/>
              </a:spcBef>
              <a:spcAft>
                <a:spcPct val="0"/>
              </a:spcAft>
              <a:buNone/>
              <a:defRPr sz="2000">
                <a:solidFill>
                  <a:schemeClr val="tx1">
                    <a:tint val="75000"/>
                  </a:schemeClr>
                </a:solidFill>
                <a:latin typeface="Arial" pitchFamily="34" charset="0"/>
              </a:defRPr>
            </a:lvl4pPr>
            <a:lvl5pPr marL="1828709" indent="0" algn="ctr" rtl="0" eaLnBrk="0" fontAlgn="base" hangingPunct="0">
              <a:spcBef>
                <a:spcPct val="20000"/>
              </a:spcBef>
              <a:spcAft>
                <a:spcPct val="0"/>
              </a:spcAft>
              <a:buNone/>
              <a:defRPr sz="2000">
                <a:solidFill>
                  <a:schemeClr val="tx1">
                    <a:tint val="75000"/>
                  </a:schemeClr>
                </a:solidFill>
                <a:latin typeface="Arial" pitchFamily="34" charset="0"/>
              </a:defRPr>
            </a:lvl5pPr>
            <a:lvl6pPr marL="2285886" indent="0" algn="ctr" rtl="0" eaLnBrk="0" fontAlgn="base" hangingPunct="0">
              <a:spcBef>
                <a:spcPct val="20000"/>
              </a:spcBef>
              <a:spcAft>
                <a:spcPct val="0"/>
              </a:spcAft>
              <a:buNone/>
              <a:defRPr sz="2000">
                <a:solidFill>
                  <a:schemeClr val="tx1">
                    <a:tint val="75000"/>
                  </a:schemeClr>
                </a:solidFill>
                <a:latin typeface="Arial" pitchFamily="34" charset="0"/>
              </a:defRPr>
            </a:lvl6pPr>
            <a:lvl7pPr marL="2743062" indent="0" algn="ctr" rtl="0" eaLnBrk="0" fontAlgn="base" hangingPunct="0">
              <a:spcBef>
                <a:spcPct val="20000"/>
              </a:spcBef>
              <a:spcAft>
                <a:spcPct val="0"/>
              </a:spcAft>
              <a:buNone/>
              <a:defRPr sz="2000">
                <a:solidFill>
                  <a:schemeClr val="tx1">
                    <a:tint val="75000"/>
                  </a:schemeClr>
                </a:solidFill>
                <a:latin typeface="Arial" pitchFamily="34" charset="0"/>
              </a:defRPr>
            </a:lvl7pPr>
            <a:lvl8pPr marL="3200240" indent="0" algn="ctr" rtl="0" eaLnBrk="0" fontAlgn="base" hangingPunct="0">
              <a:spcBef>
                <a:spcPct val="20000"/>
              </a:spcBef>
              <a:spcAft>
                <a:spcPct val="0"/>
              </a:spcAft>
              <a:buNone/>
              <a:defRPr sz="2000">
                <a:solidFill>
                  <a:schemeClr val="tx1">
                    <a:tint val="75000"/>
                  </a:schemeClr>
                </a:solidFill>
                <a:latin typeface="Arial" pitchFamily="34" charset="0"/>
              </a:defRPr>
            </a:lvl8pPr>
            <a:lvl9pPr marL="3657418" indent="0" algn="ctr" rtl="0" eaLnBrk="0" fontAlgn="base" hangingPunct="0">
              <a:spcBef>
                <a:spcPct val="20000"/>
              </a:spcBef>
              <a:spcAft>
                <a:spcPct val="0"/>
              </a:spcAft>
              <a:buNone/>
              <a:defRPr sz="2000">
                <a:solidFill>
                  <a:schemeClr val="tx1">
                    <a:tint val="75000"/>
                  </a:schemeClr>
                </a:solidFill>
                <a:latin typeface="Arial" pitchFamily="34" charset="0"/>
              </a:defRPr>
            </a:lvl9pPr>
          </a:lstStyle>
          <a:p>
            <a:pPr marL="457200" indent="-457200" algn="l" eaLnBrk="1" fontAlgn="auto" hangingPunct="1">
              <a:spcBef>
                <a:spcPts val="0"/>
              </a:spcBef>
              <a:spcAft>
                <a:spcPts val="0"/>
              </a:spcAft>
              <a:buBlip>
                <a:blip r:embed="rId3"/>
              </a:buBlip>
              <a:defRPr/>
            </a:pPr>
            <a:r>
              <a:rPr lang="en-US" sz="2800" kern="0" spc="-150" dirty="0" smtClean="0">
                <a:solidFill>
                  <a:schemeClr val="tx2">
                    <a:lumMod val="75000"/>
                  </a:schemeClr>
                </a:solidFill>
              </a:rPr>
              <a:t>Step 3 (First loop)</a:t>
            </a:r>
          </a:p>
          <a:p>
            <a:pPr algn="l" eaLnBrk="1" fontAlgn="auto" hangingPunct="1">
              <a:spcBef>
                <a:spcPts val="0"/>
              </a:spcBef>
              <a:spcAft>
                <a:spcPts val="0"/>
              </a:spcAft>
              <a:defRPr/>
            </a:pPr>
            <a:endParaRPr lang="en-US" kern="0" spc="-150" dirty="0">
              <a:solidFill>
                <a:srgbClr val="1F497D">
                  <a:lumMod val="75000"/>
                </a:srgbClr>
              </a:solidFill>
            </a:endParaRPr>
          </a:p>
          <a:p>
            <a:pPr marL="457200" lvl="1" algn="l" eaLnBrk="1" fontAlgn="auto" hangingPunct="1">
              <a:spcBef>
                <a:spcPts val="0"/>
              </a:spcBef>
              <a:spcAft>
                <a:spcPts val="0"/>
              </a:spcAft>
              <a:defRPr/>
            </a:pPr>
            <a:endParaRPr lang="en-US" sz="2400" kern="0" spc="-150" dirty="0" smtClean="0">
              <a:solidFill>
                <a:srgbClr val="1F497D">
                  <a:lumMod val="75000"/>
                </a:srgbClr>
              </a:solidFill>
              <a:latin typeface="Calibri"/>
            </a:endParaRPr>
          </a:p>
          <a:p>
            <a:pPr algn="l" eaLnBrk="1" fontAlgn="auto" hangingPunct="1">
              <a:spcBef>
                <a:spcPts val="0"/>
              </a:spcBef>
              <a:spcAft>
                <a:spcPts val="0"/>
              </a:spcAft>
              <a:defRPr/>
            </a:pPr>
            <a:endParaRPr lang="en-US" sz="2400" kern="0" spc="-150" dirty="0" smtClean="0">
              <a:solidFill>
                <a:schemeClr val="tx2">
                  <a:lumMod val="75000"/>
                </a:schemeClr>
              </a:solidFill>
            </a:endParaRPr>
          </a:p>
          <a:p>
            <a:pPr algn="l" eaLnBrk="1" fontAlgn="auto" hangingPunct="1">
              <a:spcBef>
                <a:spcPts val="0"/>
              </a:spcBef>
              <a:spcAft>
                <a:spcPts val="0"/>
              </a:spcAft>
              <a:defRPr/>
            </a:pPr>
            <a:endParaRPr lang="en-US" sz="2400" spc="-150" dirty="0">
              <a:solidFill>
                <a:schemeClr val="tx2">
                  <a:lumMod val="75000"/>
                </a:schemeClr>
              </a:solidFill>
            </a:endParaRPr>
          </a:p>
        </p:txBody>
      </p:sp>
      <p:sp>
        <p:nvSpPr>
          <p:cNvPr id="5" name="Subtitle 4"/>
          <p:cNvSpPr>
            <a:spLocks noGrp="1"/>
          </p:cNvSpPr>
          <p:nvPr>
            <p:ph type="subTitle" idx="1"/>
          </p:nvPr>
        </p:nvSpPr>
        <p:spPr>
          <a:xfrm>
            <a:off x="1375990" y="4441924"/>
            <a:ext cx="6400800" cy="1752600"/>
          </a:xfrm>
        </p:spPr>
        <p:txBody>
          <a:bodyPr/>
          <a:lstStyle/>
          <a:p>
            <a:endParaRPr lang="en-US" dirty="0"/>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3528" y="2037262"/>
            <a:ext cx="1371600" cy="1357328"/>
          </a:xfrm>
          <a:prstGeom prst="rect">
            <a:avLst/>
          </a:prstGeom>
          <a:ln>
            <a:solidFill>
              <a:srgbClr val="000000"/>
            </a:solidFill>
          </a:ln>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29214" y="2037262"/>
            <a:ext cx="1371600" cy="1357328"/>
          </a:xfrm>
          <a:prstGeom prst="rect">
            <a:avLst/>
          </a:prstGeom>
          <a:ln>
            <a:solidFill>
              <a:srgbClr val="000000"/>
            </a:solidFill>
          </a:ln>
        </p:spPr>
      </p:pic>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55682" y="2037262"/>
            <a:ext cx="1371600" cy="1357328"/>
          </a:xfrm>
          <a:prstGeom prst="rect">
            <a:avLst/>
          </a:prstGeom>
          <a:ln>
            <a:solidFill>
              <a:srgbClr val="000000"/>
            </a:solidFill>
          </a:ln>
        </p:spPr>
      </p:pic>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82150" y="2037262"/>
            <a:ext cx="1371600" cy="1357328"/>
          </a:xfrm>
          <a:prstGeom prst="rect">
            <a:avLst/>
          </a:prstGeom>
          <a:ln>
            <a:solidFill>
              <a:srgbClr val="000000"/>
            </a:solidFill>
          </a:ln>
        </p:spPr>
      </p:pic>
      <p:pic>
        <p:nvPicPr>
          <p:cNvPr id="7" name="Picture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12633" y="2037262"/>
            <a:ext cx="1371600" cy="1357328"/>
          </a:xfrm>
          <a:prstGeom prst="rect">
            <a:avLst/>
          </a:prstGeom>
          <a:ln>
            <a:solidFill>
              <a:srgbClr val="000000"/>
            </a:solidFill>
          </a:ln>
        </p:spPr>
      </p:pic>
      <p:pic>
        <p:nvPicPr>
          <p:cNvPr id="28" name="Picture 2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453261" y="2037262"/>
            <a:ext cx="1371600" cy="1357328"/>
          </a:xfrm>
          <a:prstGeom prst="rect">
            <a:avLst/>
          </a:prstGeom>
          <a:ln>
            <a:solidFill>
              <a:srgbClr val="000000"/>
            </a:solidFill>
          </a:ln>
        </p:spPr>
      </p:pic>
      <p:pic>
        <p:nvPicPr>
          <p:cNvPr id="29" name="Picture 2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3528" y="3481336"/>
            <a:ext cx="1371600" cy="1357328"/>
          </a:xfrm>
          <a:prstGeom prst="rect">
            <a:avLst/>
          </a:prstGeom>
          <a:ln>
            <a:solidFill>
              <a:srgbClr val="000000"/>
            </a:solidFill>
          </a:ln>
        </p:spPr>
      </p:pic>
      <p:pic>
        <p:nvPicPr>
          <p:cNvPr id="30" name="Picture 2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729214" y="3485483"/>
            <a:ext cx="1371600" cy="1357328"/>
          </a:xfrm>
          <a:prstGeom prst="rect">
            <a:avLst/>
          </a:prstGeom>
          <a:ln>
            <a:solidFill>
              <a:srgbClr val="000000"/>
            </a:solidFill>
          </a:ln>
        </p:spPr>
      </p:pic>
      <p:pic>
        <p:nvPicPr>
          <p:cNvPr id="31" name="Picture 3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155367" y="3492125"/>
            <a:ext cx="1371600" cy="1357328"/>
          </a:xfrm>
          <a:prstGeom prst="rect">
            <a:avLst/>
          </a:prstGeom>
          <a:ln>
            <a:solidFill>
              <a:srgbClr val="000000"/>
            </a:solidFill>
          </a:ln>
        </p:spPr>
      </p:pic>
      <p:pic>
        <p:nvPicPr>
          <p:cNvPr id="32" name="Picture 3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576389" y="3477092"/>
            <a:ext cx="1371600" cy="1357328"/>
          </a:xfrm>
          <a:prstGeom prst="rect">
            <a:avLst/>
          </a:prstGeom>
          <a:ln>
            <a:solidFill>
              <a:srgbClr val="000000"/>
            </a:solidFill>
          </a:ln>
        </p:spPr>
      </p:pic>
      <p:pic>
        <p:nvPicPr>
          <p:cNvPr id="33" name="Picture 3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012633" y="3492125"/>
            <a:ext cx="1371600" cy="1357328"/>
          </a:xfrm>
          <a:prstGeom prst="rect">
            <a:avLst/>
          </a:prstGeom>
          <a:ln>
            <a:solidFill>
              <a:srgbClr val="000000"/>
            </a:solidFill>
          </a:ln>
        </p:spPr>
      </p:pic>
      <p:pic>
        <p:nvPicPr>
          <p:cNvPr id="34" name="Picture 3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448877" y="3477092"/>
            <a:ext cx="1371600" cy="1357328"/>
          </a:xfrm>
          <a:prstGeom prst="rect">
            <a:avLst/>
          </a:prstGeom>
          <a:ln>
            <a:solidFill>
              <a:srgbClr val="000000"/>
            </a:solidFill>
          </a:ln>
        </p:spPr>
      </p:pic>
      <p:pic>
        <p:nvPicPr>
          <p:cNvPr id="35" name="Picture 3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23528" y="4905060"/>
            <a:ext cx="1371600" cy="1357328"/>
          </a:xfrm>
          <a:prstGeom prst="rect">
            <a:avLst/>
          </a:prstGeom>
          <a:ln>
            <a:solidFill>
              <a:srgbClr val="000000"/>
            </a:solidFill>
          </a:ln>
        </p:spPr>
      </p:pic>
      <p:pic>
        <p:nvPicPr>
          <p:cNvPr id="36" name="Picture 3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728254" y="4905060"/>
            <a:ext cx="1371600" cy="1357328"/>
          </a:xfrm>
          <a:prstGeom prst="rect">
            <a:avLst/>
          </a:prstGeom>
          <a:ln>
            <a:solidFill>
              <a:srgbClr val="000000"/>
            </a:solidFill>
          </a:ln>
        </p:spPr>
      </p:pic>
      <p:pic>
        <p:nvPicPr>
          <p:cNvPr id="37" name="Picture 3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155367" y="4905060"/>
            <a:ext cx="1371600" cy="1357328"/>
          </a:xfrm>
          <a:prstGeom prst="rect">
            <a:avLst/>
          </a:prstGeom>
          <a:ln>
            <a:solidFill>
              <a:srgbClr val="000000"/>
            </a:solidFill>
          </a:ln>
        </p:spPr>
      </p:pic>
      <p:pic>
        <p:nvPicPr>
          <p:cNvPr id="38" name="Picture 37"/>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581515" y="4905060"/>
            <a:ext cx="1371600" cy="1357328"/>
          </a:xfrm>
          <a:prstGeom prst="rect">
            <a:avLst/>
          </a:prstGeom>
          <a:ln>
            <a:solidFill>
              <a:srgbClr val="000000"/>
            </a:solidFill>
          </a:ln>
        </p:spPr>
      </p:pic>
      <p:pic>
        <p:nvPicPr>
          <p:cNvPr id="40" name="Picture 39"/>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012633" y="4916664"/>
            <a:ext cx="1371600" cy="1357328"/>
          </a:xfrm>
          <a:prstGeom prst="rect">
            <a:avLst/>
          </a:prstGeom>
          <a:ln>
            <a:solidFill>
              <a:srgbClr val="000000"/>
            </a:solidFill>
          </a:ln>
        </p:spPr>
      </p:pic>
      <p:pic>
        <p:nvPicPr>
          <p:cNvPr id="41" name="Picture 40"/>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7448877" y="4920072"/>
            <a:ext cx="1371600" cy="1357328"/>
          </a:xfrm>
          <a:prstGeom prst="rect">
            <a:avLst/>
          </a:prstGeom>
          <a:ln>
            <a:solidFill>
              <a:srgbClr val="000000"/>
            </a:solidFill>
          </a:ln>
        </p:spPr>
      </p:pic>
    </p:spTree>
    <p:extLst>
      <p:ext uri="{BB962C8B-B14F-4D97-AF65-F5344CB8AC3E}">
        <p14:creationId xmlns:p14="http://schemas.microsoft.com/office/powerpoint/2010/main" val="1679873608"/>
      </p:ext>
    </p:extLst>
  </p:cSld>
  <p:clrMapOvr>
    <a:masterClrMapping/>
  </p:clrMapOvr>
  <mc:AlternateContent xmlns:mc="http://schemas.openxmlformats.org/markup-compatibility/2006" xmlns:p14="http://schemas.microsoft.com/office/powerpoint/2010/main">
    <mc:Choice Requires="p14">
      <p:transition p14:dur="250" advClick="0" advTm="2968">
        <p:fade/>
      </p:transition>
    </mc:Choice>
    <mc:Fallback xmlns="">
      <p:transition advClick="0" advTm="2968">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Group 48"/>
          <p:cNvGrpSpPr>
            <a:grpSpLocks/>
          </p:cNvGrpSpPr>
          <p:nvPr/>
        </p:nvGrpSpPr>
        <p:grpSpPr bwMode="auto">
          <a:xfrm>
            <a:off x="0" y="-14288"/>
            <a:ext cx="9144000" cy="6872288"/>
            <a:chOff x="0" y="-14263"/>
            <a:chExt cx="9144000" cy="6872263"/>
          </a:xfrm>
        </p:grpSpPr>
        <p:sp>
          <p:nvSpPr>
            <p:cNvPr id="50" name="Rectangle 49"/>
            <p:cNvSpPr/>
            <p:nvPr/>
          </p:nvSpPr>
          <p:spPr>
            <a:xfrm>
              <a:off x="0" y="-14263"/>
              <a:ext cx="9144000" cy="68722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1" name="Rectangle 50"/>
            <p:cNvSpPr/>
            <p:nvPr/>
          </p:nvSpPr>
          <p:spPr>
            <a:xfrm>
              <a:off x="0" y="68239"/>
              <a:ext cx="9144000" cy="6789761"/>
            </a:xfrm>
            <a:prstGeom prst="rect">
              <a:avLst/>
            </a:prstGeom>
            <a:gradFill flip="none" rotWithShape="1">
              <a:gsLst>
                <a:gs pos="100000">
                  <a:schemeClr val="tx1">
                    <a:lumMod val="95000"/>
                    <a:lumOff val="5000"/>
                  </a:schemeClr>
                </a:gs>
                <a:gs pos="0">
                  <a:schemeClr val="tx1">
                    <a:lumMod val="65000"/>
                    <a:lumOff val="35000"/>
                  </a:schemeClr>
                </a:gs>
              </a:gsLst>
              <a:path path="circle">
                <a:fillToRect l="50000" t="50000" r="50000" b="50000"/>
              </a:path>
              <a:tileRect/>
            </a:gradFill>
            <a:ln>
              <a:noFill/>
            </a:ln>
            <a:effectLst>
              <a:glow>
                <a:schemeClr val="tx1">
                  <a:alpha val="0"/>
                </a:schemeClr>
              </a:glow>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25" name="Rectangle 24"/>
          <p:cNvSpPr/>
          <p:nvPr/>
        </p:nvSpPr>
        <p:spPr>
          <a:xfrm>
            <a:off x="233011" y="620692"/>
            <a:ext cx="8677989" cy="5876781"/>
          </a:xfrm>
          <a:prstGeom prst="rect">
            <a:avLst/>
          </a:prstGeom>
          <a:solidFill>
            <a:schemeClr val="tx1">
              <a:alpha val="21961"/>
            </a:schemeClr>
          </a:solidFill>
          <a:ln>
            <a:noFill/>
          </a:ln>
          <a:effectLst>
            <a:outerShdw blurRad="381000" dist="203200" dir="5400000" sx="102000" sy="102000" rotWithShape="0">
              <a:prstClr val="black">
                <a:alpha val="49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a:p>
        </p:txBody>
      </p:sp>
      <p:sp>
        <p:nvSpPr>
          <p:cNvPr id="39" name="Rectangle 38"/>
          <p:cNvSpPr/>
          <p:nvPr/>
        </p:nvSpPr>
        <p:spPr>
          <a:xfrm>
            <a:off x="0" y="-14288"/>
            <a:ext cx="9144000" cy="6872289"/>
          </a:xfrm>
          <a:prstGeom prst="rect">
            <a:avLst/>
          </a:prstGeom>
          <a:gradFill flip="none" rotWithShape="1">
            <a:gsLst>
              <a:gs pos="100000">
                <a:schemeClr val="bg1">
                  <a:lumMod val="87000"/>
                </a:schemeClr>
              </a:gs>
              <a:gs pos="13000">
                <a:schemeClr val="bg1"/>
              </a:gs>
            </a:gsLst>
            <a:lin ang="5400000" scaled="1"/>
            <a:tileRect/>
          </a:gradFill>
          <a:ln w="12700">
            <a:solidFill>
              <a:schemeClr val="bg1">
                <a:lumMod val="65000"/>
              </a:schemeClr>
            </a:solidFill>
          </a:ln>
          <a:effectLst>
            <a:outerShdw blurRad="381000" dist="203200" dir="5400000" sx="102000" sy="102000" rotWithShape="0">
              <a:prstClr val="black">
                <a:alpha val="49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Freeform 15"/>
          <p:cNvSpPr/>
          <p:nvPr/>
        </p:nvSpPr>
        <p:spPr>
          <a:xfrm>
            <a:off x="0" y="-14289"/>
            <a:ext cx="9144000" cy="936104"/>
          </a:xfrm>
          <a:custGeom>
            <a:avLst/>
            <a:gdLst>
              <a:gd name="connsiteX0" fmla="*/ 0 w 7435339"/>
              <a:gd name="connsiteY0" fmla="*/ 0 h 792088"/>
              <a:gd name="connsiteX1" fmla="*/ 7435339 w 7435339"/>
              <a:gd name="connsiteY1" fmla="*/ 0 h 792088"/>
              <a:gd name="connsiteX2" fmla="*/ 7435339 w 7435339"/>
              <a:gd name="connsiteY2" fmla="*/ 792088 h 792088"/>
              <a:gd name="connsiteX3" fmla="*/ 0 w 7435339"/>
              <a:gd name="connsiteY3" fmla="*/ 792088 h 792088"/>
              <a:gd name="connsiteX4" fmla="*/ 0 w 7435339"/>
              <a:gd name="connsiteY4" fmla="*/ 0 h 792088"/>
              <a:gd name="connsiteX0" fmla="*/ 0 w 7723371"/>
              <a:gd name="connsiteY0" fmla="*/ 0 h 792088"/>
              <a:gd name="connsiteX1" fmla="*/ 7723371 w 7723371"/>
              <a:gd name="connsiteY1" fmla="*/ 19023 h 792088"/>
              <a:gd name="connsiteX2" fmla="*/ 7435339 w 7723371"/>
              <a:gd name="connsiteY2" fmla="*/ 792088 h 792088"/>
              <a:gd name="connsiteX3" fmla="*/ 0 w 7723371"/>
              <a:gd name="connsiteY3" fmla="*/ 792088 h 792088"/>
              <a:gd name="connsiteX4" fmla="*/ 0 w 7723371"/>
              <a:gd name="connsiteY4" fmla="*/ 0 h 792088"/>
              <a:gd name="connsiteX0" fmla="*/ 0 w 7435339"/>
              <a:gd name="connsiteY0" fmla="*/ 0 h 792088"/>
              <a:gd name="connsiteX1" fmla="*/ 6701228 w 7435339"/>
              <a:gd name="connsiteY1" fmla="*/ 19023 h 792088"/>
              <a:gd name="connsiteX2" fmla="*/ 7435339 w 7435339"/>
              <a:gd name="connsiteY2" fmla="*/ 792088 h 792088"/>
              <a:gd name="connsiteX3" fmla="*/ 0 w 7435339"/>
              <a:gd name="connsiteY3" fmla="*/ 792088 h 792088"/>
              <a:gd name="connsiteX4" fmla="*/ 0 w 7435339"/>
              <a:gd name="connsiteY4" fmla="*/ 0 h 792088"/>
              <a:gd name="connsiteX0" fmla="*/ 0 w 6723847"/>
              <a:gd name="connsiteY0" fmla="*/ 0 h 792088"/>
              <a:gd name="connsiteX1" fmla="*/ 6701228 w 6723847"/>
              <a:gd name="connsiteY1" fmla="*/ 19023 h 792088"/>
              <a:gd name="connsiteX2" fmla="*/ 6723847 w 6723847"/>
              <a:gd name="connsiteY2" fmla="*/ 792088 h 792088"/>
              <a:gd name="connsiteX3" fmla="*/ 0 w 6723847"/>
              <a:gd name="connsiteY3" fmla="*/ 792088 h 792088"/>
              <a:gd name="connsiteX4" fmla="*/ 0 w 6723847"/>
              <a:gd name="connsiteY4" fmla="*/ 0 h 792088"/>
              <a:gd name="connsiteX0" fmla="*/ 0 w 6731291"/>
              <a:gd name="connsiteY0" fmla="*/ 0 h 792088"/>
              <a:gd name="connsiteX1" fmla="*/ 6731291 w 6731291"/>
              <a:gd name="connsiteY1" fmla="*/ 19023 h 792088"/>
              <a:gd name="connsiteX2" fmla="*/ 6723847 w 6731291"/>
              <a:gd name="connsiteY2" fmla="*/ 792088 h 792088"/>
              <a:gd name="connsiteX3" fmla="*/ 0 w 6731291"/>
              <a:gd name="connsiteY3" fmla="*/ 792088 h 792088"/>
              <a:gd name="connsiteX4" fmla="*/ 0 w 6731291"/>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1291" h="792088">
                <a:moveTo>
                  <a:pt x="0" y="0"/>
                </a:moveTo>
                <a:lnTo>
                  <a:pt x="6731291" y="19023"/>
                </a:lnTo>
                <a:cubicBezTo>
                  <a:pt x="6728810" y="276711"/>
                  <a:pt x="6726328" y="534400"/>
                  <a:pt x="6723847" y="792088"/>
                </a:cubicBezTo>
                <a:lnTo>
                  <a:pt x="0" y="792088"/>
                </a:lnTo>
                <a:lnTo>
                  <a:pt x="0" y="0"/>
                </a:lnTo>
                <a:close/>
              </a:path>
            </a:pathLst>
          </a:cu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5400000" scaled="1"/>
            <a:tileRect/>
          </a:gradFill>
          <a:ln>
            <a:noFill/>
          </a:ln>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Title 1"/>
          <p:cNvSpPr>
            <a:spLocks noGrp="1"/>
          </p:cNvSpPr>
          <p:nvPr>
            <p:ph type="ctrTitle"/>
          </p:nvPr>
        </p:nvSpPr>
        <p:spPr>
          <a:xfrm>
            <a:off x="107504" y="0"/>
            <a:ext cx="9001000" cy="785819"/>
          </a:xfrm>
          <a:ln>
            <a:miter lim="800000"/>
            <a:headEnd/>
            <a:tailEnd/>
          </a:ln>
          <a:extLst/>
        </p:spPr>
        <p:txBody>
          <a:bodyPr rtlCol="0" anchor="t">
            <a:noAutofit/>
            <a:scene3d>
              <a:camera prst="orthographicFront"/>
              <a:lightRig rig="soft" dir="t">
                <a:rot lat="0" lon="0" rev="10800000"/>
              </a:lightRig>
            </a:scene3d>
            <a:sp3d>
              <a:bevelT w="27940" h="12700"/>
              <a:contourClr>
                <a:srgbClr val="DDDDDD"/>
              </a:contourClr>
            </a:sp3d>
          </a:bodyPr>
          <a:lstStyle/>
          <a:p>
            <a:pPr eaLnBrk="1" fontAlgn="auto" hangingPunct="1">
              <a:spcBef>
                <a:spcPts val="0"/>
              </a:spcBef>
              <a:spcAft>
                <a:spcPts val="0"/>
              </a:spcAft>
              <a:defRPr/>
            </a:pPr>
            <a:r>
              <a:rPr lang="en-US" b="1" spc="-151" dirty="0">
                <a:ln w="11430"/>
                <a:solidFill>
                  <a:srgbClr val="F8F8F8"/>
                </a:solidFill>
                <a:latin typeface="Rockwell" panose="02060603020205020403" pitchFamily="18" charset="0"/>
              </a:rPr>
              <a:t>Proposed</a:t>
            </a:r>
            <a:r>
              <a:rPr lang="en-US" b="1" spc="-151" dirty="0" smtClean="0">
                <a:ln w="11430"/>
                <a:solidFill>
                  <a:srgbClr val="F8F8F8"/>
                </a:solidFill>
                <a:latin typeface="+mn-lt"/>
              </a:rPr>
              <a:t> </a:t>
            </a:r>
            <a:r>
              <a:rPr lang="en-US" b="1" spc="-151" dirty="0">
                <a:ln w="11430"/>
                <a:solidFill>
                  <a:srgbClr val="F8F8F8"/>
                </a:solidFill>
                <a:latin typeface="Rockwell" panose="02060603020205020403" pitchFamily="18" charset="0"/>
              </a:rPr>
              <a:t>Method</a:t>
            </a:r>
          </a:p>
        </p:txBody>
      </p:sp>
      <p:sp>
        <p:nvSpPr>
          <p:cNvPr id="17" name="Subtitle 2"/>
          <p:cNvSpPr txBox="1">
            <a:spLocks/>
          </p:cNvSpPr>
          <p:nvPr/>
        </p:nvSpPr>
        <p:spPr bwMode="auto">
          <a:xfrm>
            <a:off x="-36512" y="980728"/>
            <a:ext cx="8640960" cy="504056"/>
          </a:xfrm>
          <a:prstGeom prst="rect">
            <a:avLst/>
          </a:prstGeom>
          <a:noFill/>
          <a:ln>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scene3d>
              <a:camera prst="orthographicFront"/>
              <a:lightRig rig="threePt" dir="t"/>
            </a:scene3d>
            <a:sp3d extrusionH="57150">
              <a:bevelT w="38100" h="38100"/>
            </a:sp3d>
          </a:bodyPr>
          <a:lstStyle>
            <a:lvl1pPr marL="0" indent="0" algn="ctr" rtl="0" eaLnBrk="0" fontAlgn="base" hangingPunct="0">
              <a:spcBef>
                <a:spcPct val="20000"/>
              </a:spcBef>
              <a:spcAft>
                <a:spcPct val="0"/>
              </a:spcAft>
              <a:buNone/>
              <a:defRPr sz="3200">
                <a:solidFill>
                  <a:schemeClr val="tx1">
                    <a:tint val="75000"/>
                  </a:schemeClr>
                </a:solidFill>
                <a:latin typeface="Arial" pitchFamily="34" charset="0"/>
              </a:defRPr>
            </a:lvl1pPr>
            <a:lvl2pPr marL="457178" indent="0" algn="ctr" rtl="0" eaLnBrk="0" fontAlgn="base" hangingPunct="0">
              <a:spcBef>
                <a:spcPct val="20000"/>
              </a:spcBef>
              <a:spcAft>
                <a:spcPct val="0"/>
              </a:spcAft>
              <a:buNone/>
              <a:defRPr sz="2800">
                <a:solidFill>
                  <a:schemeClr val="tx1">
                    <a:tint val="75000"/>
                  </a:schemeClr>
                </a:solidFill>
                <a:latin typeface="Arial" pitchFamily="34" charset="0"/>
              </a:defRPr>
            </a:lvl2pPr>
            <a:lvl3pPr marL="914354" indent="0" algn="ctr" rtl="0" eaLnBrk="0" fontAlgn="base" hangingPunct="0">
              <a:spcBef>
                <a:spcPct val="20000"/>
              </a:spcBef>
              <a:spcAft>
                <a:spcPct val="0"/>
              </a:spcAft>
              <a:buNone/>
              <a:defRPr sz="2400">
                <a:solidFill>
                  <a:schemeClr val="tx1">
                    <a:tint val="75000"/>
                  </a:schemeClr>
                </a:solidFill>
                <a:latin typeface="Arial" pitchFamily="34" charset="0"/>
              </a:defRPr>
            </a:lvl3pPr>
            <a:lvl4pPr marL="1371532" indent="0" algn="ctr" rtl="0" eaLnBrk="0" fontAlgn="base" hangingPunct="0">
              <a:spcBef>
                <a:spcPct val="20000"/>
              </a:spcBef>
              <a:spcAft>
                <a:spcPct val="0"/>
              </a:spcAft>
              <a:buNone/>
              <a:defRPr sz="2000">
                <a:solidFill>
                  <a:schemeClr val="tx1">
                    <a:tint val="75000"/>
                  </a:schemeClr>
                </a:solidFill>
                <a:latin typeface="Arial" pitchFamily="34" charset="0"/>
              </a:defRPr>
            </a:lvl4pPr>
            <a:lvl5pPr marL="1828709" indent="0" algn="ctr" rtl="0" eaLnBrk="0" fontAlgn="base" hangingPunct="0">
              <a:spcBef>
                <a:spcPct val="20000"/>
              </a:spcBef>
              <a:spcAft>
                <a:spcPct val="0"/>
              </a:spcAft>
              <a:buNone/>
              <a:defRPr sz="2000">
                <a:solidFill>
                  <a:schemeClr val="tx1">
                    <a:tint val="75000"/>
                  </a:schemeClr>
                </a:solidFill>
                <a:latin typeface="Arial" pitchFamily="34" charset="0"/>
              </a:defRPr>
            </a:lvl5pPr>
            <a:lvl6pPr marL="2285886" indent="0" algn="ctr" rtl="0" eaLnBrk="0" fontAlgn="base" hangingPunct="0">
              <a:spcBef>
                <a:spcPct val="20000"/>
              </a:spcBef>
              <a:spcAft>
                <a:spcPct val="0"/>
              </a:spcAft>
              <a:buNone/>
              <a:defRPr sz="2000">
                <a:solidFill>
                  <a:schemeClr val="tx1">
                    <a:tint val="75000"/>
                  </a:schemeClr>
                </a:solidFill>
                <a:latin typeface="Arial" pitchFamily="34" charset="0"/>
              </a:defRPr>
            </a:lvl6pPr>
            <a:lvl7pPr marL="2743062" indent="0" algn="ctr" rtl="0" eaLnBrk="0" fontAlgn="base" hangingPunct="0">
              <a:spcBef>
                <a:spcPct val="20000"/>
              </a:spcBef>
              <a:spcAft>
                <a:spcPct val="0"/>
              </a:spcAft>
              <a:buNone/>
              <a:defRPr sz="2000">
                <a:solidFill>
                  <a:schemeClr val="tx1">
                    <a:tint val="75000"/>
                  </a:schemeClr>
                </a:solidFill>
                <a:latin typeface="Arial" pitchFamily="34" charset="0"/>
              </a:defRPr>
            </a:lvl7pPr>
            <a:lvl8pPr marL="3200240" indent="0" algn="ctr" rtl="0" eaLnBrk="0" fontAlgn="base" hangingPunct="0">
              <a:spcBef>
                <a:spcPct val="20000"/>
              </a:spcBef>
              <a:spcAft>
                <a:spcPct val="0"/>
              </a:spcAft>
              <a:buNone/>
              <a:defRPr sz="2000">
                <a:solidFill>
                  <a:schemeClr val="tx1">
                    <a:tint val="75000"/>
                  </a:schemeClr>
                </a:solidFill>
                <a:latin typeface="Arial" pitchFamily="34" charset="0"/>
              </a:defRPr>
            </a:lvl8pPr>
            <a:lvl9pPr marL="3657418" indent="0" algn="ctr" rtl="0" eaLnBrk="0" fontAlgn="base" hangingPunct="0">
              <a:spcBef>
                <a:spcPct val="20000"/>
              </a:spcBef>
              <a:spcAft>
                <a:spcPct val="0"/>
              </a:spcAft>
              <a:buNone/>
              <a:defRPr sz="2000">
                <a:solidFill>
                  <a:schemeClr val="tx1">
                    <a:tint val="75000"/>
                  </a:schemeClr>
                </a:solidFill>
                <a:latin typeface="Arial" pitchFamily="34" charset="0"/>
              </a:defRPr>
            </a:lvl9pPr>
          </a:lstStyle>
          <a:p>
            <a:pPr marL="457200" indent="-457200" algn="l" eaLnBrk="1" fontAlgn="auto" hangingPunct="1">
              <a:spcBef>
                <a:spcPts val="0"/>
              </a:spcBef>
              <a:spcAft>
                <a:spcPts val="0"/>
              </a:spcAft>
              <a:buBlip>
                <a:blip r:embed="rId3"/>
              </a:buBlip>
              <a:defRPr/>
            </a:pPr>
            <a:r>
              <a:rPr lang="en-US" sz="2800" kern="0" spc="-150" dirty="0" smtClean="0">
                <a:solidFill>
                  <a:schemeClr val="tx2">
                    <a:lumMod val="75000"/>
                  </a:schemeClr>
                </a:solidFill>
              </a:rPr>
              <a:t>Step </a:t>
            </a:r>
            <a:r>
              <a:rPr lang="en-US" sz="2800" kern="0" spc="-150" dirty="0">
                <a:solidFill>
                  <a:schemeClr val="tx2">
                    <a:lumMod val="75000"/>
                  </a:schemeClr>
                </a:solidFill>
              </a:rPr>
              <a:t>3 (First loop)</a:t>
            </a:r>
          </a:p>
          <a:p>
            <a:pPr algn="l" eaLnBrk="1" fontAlgn="auto" hangingPunct="1">
              <a:spcBef>
                <a:spcPts val="0"/>
              </a:spcBef>
              <a:spcAft>
                <a:spcPts val="0"/>
              </a:spcAft>
              <a:defRPr/>
            </a:pPr>
            <a:r>
              <a:rPr lang="en-US" sz="2800" kern="0" spc="-150" dirty="0" smtClean="0">
                <a:solidFill>
                  <a:schemeClr val="tx2">
                    <a:lumMod val="75000"/>
                  </a:schemeClr>
                </a:solidFill>
              </a:rPr>
              <a:t> </a:t>
            </a:r>
          </a:p>
          <a:p>
            <a:pPr algn="l" eaLnBrk="1" fontAlgn="auto" hangingPunct="1">
              <a:spcBef>
                <a:spcPts val="0"/>
              </a:spcBef>
              <a:spcAft>
                <a:spcPts val="0"/>
              </a:spcAft>
              <a:defRPr/>
            </a:pPr>
            <a:endParaRPr lang="en-US" kern="0" spc="-150" dirty="0">
              <a:solidFill>
                <a:srgbClr val="1F497D">
                  <a:lumMod val="75000"/>
                </a:srgbClr>
              </a:solidFill>
            </a:endParaRPr>
          </a:p>
          <a:p>
            <a:pPr marL="457200" lvl="1" algn="l" eaLnBrk="1" fontAlgn="auto" hangingPunct="1">
              <a:spcBef>
                <a:spcPts val="0"/>
              </a:spcBef>
              <a:spcAft>
                <a:spcPts val="0"/>
              </a:spcAft>
              <a:defRPr/>
            </a:pPr>
            <a:endParaRPr lang="en-US" sz="2400" kern="0" spc="-150" dirty="0" smtClean="0">
              <a:solidFill>
                <a:srgbClr val="1F497D">
                  <a:lumMod val="75000"/>
                </a:srgbClr>
              </a:solidFill>
              <a:latin typeface="Calibri"/>
            </a:endParaRPr>
          </a:p>
          <a:p>
            <a:pPr algn="l" eaLnBrk="1" fontAlgn="auto" hangingPunct="1">
              <a:spcBef>
                <a:spcPts val="0"/>
              </a:spcBef>
              <a:spcAft>
                <a:spcPts val="0"/>
              </a:spcAft>
              <a:defRPr/>
            </a:pPr>
            <a:endParaRPr lang="en-US" sz="2400" kern="0" spc="-150" dirty="0" smtClean="0">
              <a:solidFill>
                <a:schemeClr val="tx2">
                  <a:lumMod val="75000"/>
                </a:schemeClr>
              </a:solidFill>
            </a:endParaRPr>
          </a:p>
          <a:p>
            <a:pPr algn="l" eaLnBrk="1" fontAlgn="auto" hangingPunct="1">
              <a:spcBef>
                <a:spcPts val="0"/>
              </a:spcBef>
              <a:spcAft>
                <a:spcPts val="0"/>
              </a:spcAft>
              <a:defRPr/>
            </a:pPr>
            <a:endParaRPr lang="en-US" sz="2400" spc="-150" dirty="0">
              <a:solidFill>
                <a:schemeClr val="tx2">
                  <a:lumMod val="75000"/>
                </a:schemeClr>
              </a:solidFill>
            </a:endParaRPr>
          </a:p>
        </p:txBody>
      </p:sp>
      <p:sp>
        <p:nvSpPr>
          <p:cNvPr id="5" name="Subtitle 4"/>
          <p:cNvSpPr>
            <a:spLocks noGrp="1"/>
          </p:cNvSpPr>
          <p:nvPr>
            <p:ph type="subTitle" idx="1"/>
          </p:nvPr>
        </p:nvSpPr>
        <p:spPr>
          <a:xfrm>
            <a:off x="1375990" y="4441924"/>
            <a:ext cx="6400800" cy="1752600"/>
          </a:xfrm>
        </p:spPr>
        <p:txBody>
          <a:bodyPr/>
          <a:lstStyle/>
          <a:p>
            <a:endParaRPr lang="en-US" dirty="0"/>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29214" y="2037262"/>
            <a:ext cx="1371600" cy="1357328"/>
          </a:xfrm>
          <a:prstGeom prst="rect">
            <a:avLst/>
          </a:prstGeom>
          <a:ln>
            <a:solidFill>
              <a:srgbClr val="000000"/>
            </a:solidFill>
          </a:ln>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55682" y="2037262"/>
            <a:ext cx="1371600" cy="1357328"/>
          </a:xfrm>
          <a:prstGeom prst="rect">
            <a:avLst/>
          </a:prstGeom>
          <a:ln>
            <a:solidFill>
              <a:srgbClr val="000000"/>
            </a:solidFill>
          </a:ln>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82150" y="2037262"/>
            <a:ext cx="1371600" cy="1357328"/>
          </a:xfrm>
          <a:prstGeom prst="rect">
            <a:avLst/>
          </a:prstGeom>
          <a:ln>
            <a:solidFill>
              <a:srgbClr val="000000"/>
            </a:solidFill>
          </a:ln>
        </p:spPr>
      </p:pic>
      <p:pic>
        <p:nvPicPr>
          <p:cNvPr id="7" name="Picture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12633" y="2037262"/>
            <a:ext cx="1371600" cy="1357328"/>
          </a:xfrm>
          <a:prstGeom prst="rect">
            <a:avLst/>
          </a:prstGeom>
          <a:ln>
            <a:solidFill>
              <a:srgbClr val="000000"/>
            </a:solidFill>
          </a:ln>
        </p:spPr>
      </p:pic>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53261" y="2037262"/>
            <a:ext cx="1371600" cy="1357328"/>
          </a:xfrm>
          <a:prstGeom prst="rect">
            <a:avLst/>
          </a:prstGeom>
          <a:ln>
            <a:solidFill>
              <a:srgbClr val="000000"/>
            </a:solidFill>
          </a:ln>
        </p:spPr>
      </p:pic>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3528" y="3481336"/>
            <a:ext cx="1371600" cy="1357328"/>
          </a:xfrm>
          <a:prstGeom prst="rect">
            <a:avLst/>
          </a:prstGeom>
          <a:ln>
            <a:solidFill>
              <a:srgbClr val="000000"/>
            </a:solidFill>
          </a:ln>
        </p:spPr>
      </p:pic>
      <p:pic>
        <p:nvPicPr>
          <p:cNvPr id="30" name="Picture 2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29214" y="3485483"/>
            <a:ext cx="1371600" cy="1357328"/>
          </a:xfrm>
          <a:prstGeom prst="rect">
            <a:avLst/>
          </a:prstGeom>
          <a:ln>
            <a:solidFill>
              <a:srgbClr val="000000"/>
            </a:solidFill>
          </a:ln>
        </p:spPr>
      </p:pic>
      <p:pic>
        <p:nvPicPr>
          <p:cNvPr id="31" name="Picture 3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155367" y="3492125"/>
            <a:ext cx="1371600" cy="1357328"/>
          </a:xfrm>
          <a:prstGeom prst="rect">
            <a:avLst/>
          </a:prstGeom>
          <a:ln>
            <a:solidFill>
              <a:srgbClr val="000000"/>
            </a:solidFill>
          </a:ln>
        </p:spPr>
      </p:pic>
      <p:pic>
        <p:nvPicPr>
          <p:cNvPr id="32" name="Picture 3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576389" y="3477092"/>
            <a:ext cx="1371600" cy="1357328"/>
          </a:xfrm>
          <a:prstGeom prst="rect">
            <a:avLst/>
          </a:prstGeom>
          <a:ln>
            <a:solidFill>
              <a:srgbClr val="000000"/>
            </a:solidFill>
          </a:ln>
        </p:spPr>
      </p:pic>
      <p:pic>
        <p:nvPicPr>
          <p:cNvPr id="33" name="Picture 3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12633" y="3492125"/>
            <a:ext cx="1371600" cy="1357328"/>
          </a:xfrm>
          <a:prstGeom prst="rect">
            <a:avLst/>
          </a:prstGeom>
          <a:ln>
            <a:solidFill>
              <a:srgbClr val="000000"/>
            </a:solidFill>
          </a:ln>
        </p:spPr>
      </p:pic>
      <p:pic>
        <p:nvPicPr>
          <p:cNvPr id="34" name="Picture 3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448877" y="3477092"/>
            <a:ext cx="1371600" cy="1357328"/>
          </a:xfrm>
          <a:prstGeom prst="rect">
            <a:avLst/>
          </a:prstGeom>
          <a:ln>
            <a:solidFill>
              <a:srgbClr val="000000"/>
            </a:solidFill>
          </a:ln>
        </p:spPr>
      </p:pic>
      <p:pic>
        <p:nvPicPr>
          <p:cNvPr id="35" name="Picture 3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23528" y="4905060"/>
            <a:ext cx="1371600" cy="1357328"/>
          </a:xfrm>
          <a:prstGeom prst="rect">
            <a:avLst/>
          </a:prstGeom>
          <a:ln>
            <a:solidFill>
              <a:srgbClr val="000000"/>
            </a:solidFill>
          </a:ln>
        </p:spPr>
      </p:pic>
      <p:pic>
        <p:nvPicPr>
          <p:cNvPr id="36" name="Picture 3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728254" y="4905060"/>
            <a:ext cx="1371600" cy="1357328"/>
          </a:xfrm>
          <a:prstGeom prst="rect">
            <a:avLst/>
          </a:prstGeom>
          <a:ln>
            <a:solidFill>
              <a:srgbClr val="000000"/>
            </a:solidFill>
          </a:ln>
        </p:spPr>
      </p:pic>
      <p:pic>
        <p:nvPicPr>
          <p:cNvPr id="37" name="Picture 3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155367" y="4905060"/>
            <a:ext cx="1371600" cy="1357328"/>
          </a:xfrm>
          <a:prstGeom prst="rect">
            <a:avLst/>
          </a:prstGeom>
          <a:ln>
            <a:solidFill>
              <a:srgbClr val="000000"/>
            </a:solidFill>
          </a:ln>
        </p:spPr>
      </p:pic>
      <p:pic>
        <p:nvPicPr>
          <p:cNvPr id="38" name="Picture 37"/>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581515" y="4905060"/>
            <a:ext cx="1371600" cy="1357328"/>
          </a:xfrm>
          <a:prstGeom prst="rect">
            <a:avLst/>
          </a:prstGeom>
          <a:ln>
            <a:solidFill>
              <a:srgbClr val="000000"/>
            </a:solidFill>
          </a:ln>
        </p:spPr>
      </p:pic>
      <p:pic>
        <p:nvPicPr>
          <p:cNvPr id="40" name="Picture 39"/>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012633" y="4916664"/>
            <a:ext cx="1371600" cy="1357328"/>
          </a:xfrm>
          <a:prstGeom prst="rect">
            <a:avLst/>
          </a:prstGeom>
          <a:ln>
            <a:solidFill>
              <a:srgbClr val="000000"/>
            </a:solidFill>
          </a:ln>
        </p:spPr>
      </p:pic>
      <p:pic>
        <p:nvPicPr>
          <p:cNvPr id="41" name="Picture 40"/>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448877" y="4920072"/>
            <a:ext cx="1371600" cy="1357328"/>
          </a:xfrm>
          <a:prstGeom prst="rect">
            <a:avLst/>
          </a:prstGeom>
          <a:ln>
            <a:solidFill>
              <a:srgbClr val="000000"/>
            </a:solidFill>
          </a:ln>
        </p:spPr>
      </p:pic>
      <p:sp>
        <p:nvSpPr>
          <p:cNvPr id="42" name="Rectangle 41"/>
          <p:cNvSpPr/>
          <p:nvPr/>
        </p:nvSpPr>
        <p:spPr bwMode="auto">
          <a:xfrm>
            <a:off x="0" y="1543697"/>
            <a:ext cx="9144000" cy="5314303"/>
          </a:xfrm>
          <a:prstGeom prst="rect">
            <a:avLst/>
          </a:prstGeom>
          <a:solidFill>
            <a:srgbClr val="003D61">
              <a:alpha val="54902"/>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wrap="none" anchor="ctr"/>
          <a:lstStyle/>
          <a:p>
            <a:pPr algn="ctr" eaLnBrk="0" hangingPunct="0">
              <a:defRPr/>
            </a:pPr>
            <a:endParaRPr lang="en-US" sz="1400" b="1" dirty="0">
              <a:solidFill>
                <a:srgbClr val="000000"/>
              </a:solidFill>
            </a:endParaRPr>
          </a:p>
        </p:txBody>
      </p:sp>
      <p:pic>
        <p:nvPicPr>
          <p:cNvPr id="2" name="Picture 1"/>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23528" y="2037262"/>
            <a:ext cx="1371600" cy="1357328"/>
          </a:xfrm>
          <a:prstGeom prst="rect">
            <a:avLst/>
          </a:prstGeom>
          <a:ln>
            <a:solidFill>
              <a:srgbClr val="000000"/>
            </a:solidFill>
          </a:ln>
        </p:spPr>
      </p:pic>
      <p:graphicFrame>
        <p:nvGraphicFramePr>
          <p:cNvPr id="43" name="Chart 42"/>
          <p:cNvGraphicFramePr/>
          <p:nvPr>
            <p:extLst>
              <p:ext uri="{D42A27DB-BD31-4B8C-83A1-F6EECF244321}">
                <p14:modId xmlns:p14="http://schemas.microsoft.com/office/powerpoint/2010/main" val="3520483359"/>
              </p:ext>
            </p:extLst>
          </p:nvPr>
        </p:nvGraphicFramePr>
        <p:xfrm>
          <a:off x="2699792" y="2616478"/>
          <a:ext cx="4572000" cy="2743200"/>
        </p:xfrm>
        <a:graphic>
          <a:graphicData uri="http://schemas.openxmlformats.org/drawingml/2006/chart">
            <c:chart xmlns:c="http://schemas.openxmlformats.org/drawingml/2006/chart" xmlns:r="http://schemas.openxmlformats.org/officeDocument/2006/relationships" r:id="rId22"/>
          </a:graphicData>
        </a:graphic>
      </p:graphicFrame>
    </p:spTree>
    <p:extLst>
      <p:ext uri="{BB962C8B-B14F-4D97-AF65-F5344CB8AC3E}">
        <p14:creationId xmlns:p14="http://schemas.microsoft.com/office/powerpoint/2010/main" val="382395219"/>
      </p:ext>
    </p:extLst>
  </p:cSld>
  <p:clrMapOvr>
    <a:masterClrMapping/>
  </p:clrMapOvr>
  <mc:AlternateContent xmlns:mc="http://schemas.openxmlformats.org/markup-compatibility/2006" xmlns:p14="http://schemas.microsoft.com/office/powerpoint/2010/main">
    <mc:Choice Requires="p14">
      <p:transition p14:dur="250" advClick="0" advTm="2968">
        <p:fade/>
      </p:transition>
    </mc:Choice>
    <mc:Fallback xmlns="">
      <p:transition advClick="0" advTm="29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endCondLst>
                                    <p:cond evt="onNext" delay="0">
                                      <p:tgtEl>
                                        <p:sldTgt/>
                                      </p:tgtEl>
                                    </p:cond>
                                  </p:endCondLst>
                                  <p:childTnLst>
                                    <p:animEffect transition="out" filter="fade">
                                      <p:cBhvr>
                                        <p:cTn id="6" dur="2000" tmFilter="0, 0; .2, .5; .8, .5; 1, 0"/>
                                        <p:tgtEl>
                                          <p:spTgt spid="2"/>
                                        </p:tgtEl>
                                      </p:cBhvr>
                                    </p:animEffect>
                                    <p:animScale>
                                      <p:cBhvr>
                                        <p:cTn id="7" dur="100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Group 48"/>
          <p:cNvGrpSpPr>
            <a:grpSpLocks/>
          </p:cNvGrpSpPr>
          <p:nvPr/>
        </p:nvGrpSpPr>
        <p:grpSpPr bwMode="auto">
          <a:xfrm>
            <a:off x="0" y="-14288"/>
            <a:ext cx="9144000" cy="6872288"/>
            <a:chOff x="0" y="-14263"/>
            <a:chExt cx="9144000" cy="6872263"/>
          </a:xfrm>
        </p:grpSpPr>
        <p:sp>
          <p:nvSpPr>
            <p:cNvPr id="50" name="Rectangle 49"/>
            <p:cNvSpPr/>
            <p:nvPr/>
          </p:nvSpPr>
          <p:spPr>
            <a:xfrm>
              <a:off x="0" y="-14263"/>
              <a:ext cx="9144000" cy="68722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1" name="Rectangle 50"/>
            <p:cNvSpPr/>
            <p:nvPr/>
          </p:nvSpPr>
          <p:spPr>
            <a:xfrm>
              <a:off x="0" y="68239"/>
              <a:ext cx="9144000" cy="6789761"/>
            </a:xfrm>
            <a:prstGeom prst="rect">
              <a:avLst/>
            </a:prstGeom>
            <a:gradFill flip="none" rotWithShape="1">
              <a:gsLst>
                <a:gs pos="100000">
                  <a:schemeClr val="tx1">
                    <a:lumMod val="95000"/>
                    <a:lumOff val="5000"/>
                  </a:schemeClr>
                </a:gs>
                <a:gs pos="0">
                  <a:schemeClr val="tx1">
                    <a:lumMod val="65000"/>
                    <a:lumOff val="35000"/>
                  </a:schemeClr>
                </a:gs>
              </a:gsLst>
              <a:path path="circle">
                <a:fillToRect l="50000" t="50000" r="50000" b="50000"/>
              </a:path>
              <a:tileRect/>
            </a:gradFill>
            <a:ln>
              <a:noFill/>
            </a:ln>
            <a:effectLst>
              <a:glow>
                <a:schemeClr val="tx1">
                  <a:alpha val="0"/>
                </a:schemeClr>
              </a:glow>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25" name="Rectangle 24"/>
          <p:cNvSpPr/>
          <p:nvPr/>
        </p:nvSpPr>
        <p:spPr>
          <a:xfrm>
            <a:off x="233011" y="620692"/>
            <a:ext cx="8677989" cy="5876781"/>
          </a:xfrm>
          <a:prstGeom prst="rect">
            <a:avLst/>
          </a:prstGeom>
          <a:solidFill>
            <a:schemeClr val="tx1">
              <a:alpha val="21961"/>
            </a:schemeClr>
          </a:solidFill>
          <a:ln>
            <a:noFill/>
          </a:ln>
          <a:effectLst>
            <a:outerShdw blurRad="381000" dist="203200" dir="5400000" sx="102000" sy="102000" rotWithShape="0">
              <a:prstClr val="black">
                <a:alpha val="49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a:p>
        </p:txBody>
      </p:sp>
      <p:sp>
        <p:nvSpPr>
          <p:cNvPr id="39" name="Rectangle 38"/>
          <p:cNvSpPr/>
          <p:nvPr/>
        </p:nvSpPr>
        <p:spPr>
          <a:xfrm>
            <a:off x="0" y="-14288"/>
            <a:ext cx="9144000" cy="6872289"/>
          </a:xfrm>
          <a:prstGeom prst="rect">
            <a:avLst/>
          </a:prstGeom>
          <a:gradFill flip="none" rotWithShape="1">
            <a:gsLst>
              <a:gs pos="100000">
                <a:schemeClr val="bg1">
                  <a:lumMod val="87000"/>
                </a:schemeClr>
              </a:gs>
              <a:gs pos="13000">
                <a:schemeClr val="bg1"/>
              </a:gs>
            </a:gsLst>
            <a:lin ang="5400000" scaled="1"/>
            <a:tileRect/>
          </a:gradFill>
          <a:ln w="12700">
            <a:solidFill>
              <a:schemeClr val="bg1">
                <a:lumMod val="65000"/>
              </a:schemeClr>
            </a:solidFill>
          </a:ln>
          <a:effectLst>
            <a:outerShdw blurRad="381000" dist="203200" dir="5400000" sx="102000" sy="102000" rotWithShape="0">
              <a:prstClr val="black">
                <a:alpha val="49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Freeform 15"/>
          <p:cNvSpPr/>
          <p:nvPr/>
        </p:nvSpPr>
        <p:spPr>
          <a:xfrm>
            <a:off x="0" y="-14289"/>
            <a:ext cx="9144000" cy="936104"/>
          </a:xfrm>
          <a:custGeom>
            <a:avLst/>
            <a:gdLst>
              <a:gd name="connsiteX0" fmla="*/ 0 w 7435339"/>
              <a:gd name="connsiteY0" fmla="*/ 0 h 792088"/>
              <a:gd name="connsiteX1" fmla="*/ 7435339 w 7435339"/>
              <a:gd name="connsiteY1" fmla="*/ 0 h 792088"/>
              <a:gd name="connsiteX2" fmla="*/ 7435339 w 7435339"/>
              <a:gd name="connsiteY2" fmla="*/ 792088 h 792088"/>
              <a:gd name="connsiteX3" fmla="*/ 0 w 7435339"/>
              <a:gd name="connsiteY3" fmla="*/ 792088 h 792088"/>
              <a:gd name="connsiteX4" fmla="*/ 0 w 7435339"/>
              <a:gd name="connsiteY4" fmla="*/ 0 h 792088"/>
              <a:gd name="connsiteX0" fmla="*/ 0 w 7723371"/>
              <a:gd name="connsiteY0" fmla="*/ 0 h 792088"/>
              <a:gd name="connsiteX1" fmla="*/ 7723371 w 7723371"/>
              <a:gd name="connsiteY1" fmla="*/ 19023 h 792088"/>
              <a:gd name="connsiteX2" fmla="*/ 7435339 w 7723371"/>
              <a:gd name="connsiteY2" fmla="*/ 792088 h 792088"/>
              <a:gd name="connsiteX3" fmla="*/ 0 w 7723371"/>
              <a:gd name="connsiteY3" fmla="*/ 792088 h 792088"/>
              <a:gd name="connsiteX4" fmla="*/ 0 w 7723371"/>
              <a:gd name="connsiteY4" fmla="*/ 0 h 792088"/>
              <a:gd name="connsiteX0" fmla="*/ 0 w 7435339"/>
              <a:gd name="connsiteY0" fmla="*/ 0 h 792088"/>
              <a:gd name="connsiteX1" fmla="*/ 6701228 w 7435339"/>
              <a:gd name="connsiteY1" fmla="*/ 19023 h 792088"/>
              <a:gd name="connsiteX2" fmla="*/ 7435339 w 7435339"/>
              <a:gd name="connsiteY2" fmla="*/ 792088 h 792088"/>
              <a:gd name="connsiteX3" fmla="*/ 0 w 7435339"/>
              <a:gd name="connsiteY3" fmla="*/ 792088 h 792088"/>
              <a:gd name="connsiteX4" fmla="*/ 0 w 7435339"/>
              <a:gd name="connsiteY4" fmla="*/ 0 h 792088"/>
              <a:gd name="connsiteX0" fmla="*/ 0 w 6723847"/>
              <a:gd name="connsiteY0" fmla="*/ 0 h 792088"/>
              <a:gd name="connsiteX1" fmla="*/ 6701228 w 6723847"/>
              <a:gd name="connsiteY1" fmla="*/ 19023 h 792088"/>
              <a:gd name="connsiteX2" fmla="*/ 6723847 w 6723847"/>
              <a:gd name="connsiteY2" fmla="*/ 792088 h 792088"/>
              <a:gd name="connsiteX3" fmla="*/ 0 w 6723847"/>
              <a:gd name="connsiteY3" fmla="*/ 792088 h 792088"/>
              <a:gd name="connsiteX4" fmla="*/ 0 w 6723847"/>
              <a:gd name="connsiteY4" fmla="*/ 0 h 792088"/>
              <a:gd name="connsiteX0" fmla="*/ 0 w 6731291"/>
              <a:gd name="connsiteY0" fmla="*/ 0 h 792088"/>
              <a:gd name="connsiteX1" fmla="*/ 6731291 w 6731291"/>
              <a:gd name="connsiteY1" fmla="*/ 19023 h 792088"/>
              <a:gd name="connsiteX2" fmla="*/ 6723847 w 6731291"/>
              <a:gd name="connsiteY2" fmla="*/ 792088 h 792088"/>
              <a:gd name="connsiteX3" fmla="*/ 0 w 6731291"/>
              <a:gd name="connsiteY3" fmla="*/ 792088 h 792088"/>
              <a:gd name="connsiteX4" fmla="*/ 0 w 6731291"/>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1291" h="792088">
                <a:moveTo>
                  <a:pt x="0" y="0"/>
                </a:moveTo>
                <a:lnTo>
                  <a:pt x="6731291" y="19023"/>
                </a:lnTo>
                <a:cubicBezTo>
                  <a:pt x="6728810" y="276711"/>
                  <a:pt x="6726328" y="534400"/>
                  <a:pt x="6723847" y="792088"/>
                </a:cubicBezTo>
                <a:lnTo>
                  <a:pt x="0" y="792088"/>
                </a:lnTo>
                <a:lnTo>
                  <a:pt x="0" y="0"/>
                </a:lnTo>
                <a:close/>
              </a:path>
            </a:pathLst>
          </a:cu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5400000" scaled="1"/>
            <a:tileRect/>
          </a:gradFill>
          <a:ln>
            <a:noFill/>
          </a:ln>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Title 1"/>
          <p:cNvSpPr>
            <a:spLocks noGrp="1"/>
          </p:cNvSpPr>
          <p:nvPr>
            <p:ph type="ctrTitle"/>
          </p:nvPr>
        </p:nvSpPr>
        <p:spPr>
          <a:xfrm>
            <a:off x="107504" y="0"/>
            <a:ext cx="9001000" cy="785819"/>
          </a:xfrm>
          <a:ln>
            <a:miter lim="800000"/>
            <a:headEnd/>
            <a:tailEnd/>
          </a:ln>
          <a:extLst/>
        </p:spPr>
        <p:txBody>
          <a:bodyPr rtlCol="0" anchor="t">
            <a:noAutofit/>
            <a:scene3d>
              <a:camera prst="orthographicFront"/>
              <a:lightRig rig="soft" dir="t">
                <a:rot lat="0" lon="0" rev="10800000"/>
              </a:lightRig>
            </a:scene3d>
            <a:sp3d>
              <a:bevelT w="27940" h="12700"/>
              <a:contourClr>
                <a:srgbClr val="DDDDDD"/>
              </a:contourClr>
            </a:sp3d>
          </a:bodyPr>
          <a:lstStyle/>
          <a:p>
            <a:pPr eaLnBrk="1" fontAlgn="auto" hangingPunct="1">
              <a:spcBef>
                <a:spcPts val="0"/>
              </a:spcBef>
              <a:spcAft>
                <a:spcPts val="0"/>
              </a:spcAft>
              <a:defRPr/>
            </a:pPr>
            <a:r>
              <a:rPr lang="en-US" b="1" spc="-151" dirty="0">
                <a:ln w="11430"/>
                <a:solidFill>
                  <a:srgbClr val="F8F8F8"/>
                </a:solidFill>
                <a:latin typeface="Rockwell" panose="02060603020205020403" pitchFamily="18" charset="0"/>
              </a:rPr>
              <a:t>Proposed</a:t>
            </a:r>
            <a:r>
              <a:rPr lang="en-US" b="1" spc="-151" dirty="0" smtClean="0">
                <a:ln w="11430"/>
                <a:solidFill>
                  <a:srgbClr val="F8F8F8"/>
                </a:solidFill>
                <a:latin typeface="+mn-lt"/>
              </a:rPr>
              <a:t> </a:t>
            </a:r>
            <a:r>
              <a:rPr lang="en-US" b="1" spc="-151" dirty="0">
                <a:ln w="11430"/>
                <a:solidFill>
                  <a:srgbClr val="F8F8F8"/>
                </a:solidFill>
                <a:latin typeface="Rockwell" panose="02060603020205020403" pitchFamily="18" charset="0"/>
              </a:rPr>
              <a:t>Method</a:t>
            </a:r>
          </a:p>
        </p:txBody>
      </p:sp>
      <p:sp>
        <p:nvSpPr>
          <p:cNvPr id="17" name="Subtitle 2"/>
          <p:cNvSpPr txBox="1">
            <a:spLocks/>
          </p:cNvSpPr>
          <p:nvPr/>
        </p:nvSpPr>
        <p:spPr bwMode="auto">
          <a:xfrm>
            <a:off x="-36512" y="980728"/>
            <a:ext cx="8640960" cy="504056"/>
          </a:xfrm>
          <a:prstGeom prst="rect">
            <a:avLst/>
          </a:prstGeom>
          <a:noFill/>
          <a:ln>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scene3d>
              <a:camera prst="orthographicFront"/>
              <a:lightRig rig="threePt" dir="t"/>
            </a:scene3d>
            <a:sp3d extrusionH="57150">
              <a:bevelT w="38100" h="38100"/>
            </a:sp3d>
          </a:bodyPr>
          <a:lstStyle>
            <a:lvl1pPr marL="0" indent="0" algn="ctr" rtl="0" eaLnBrk="0" fontAlgn="base" hangingPunct="0">
              <a:spcBef>
                <a:spcPct val="20000"/>
              </a:spcBef>
              <a:spcAft>
                <a:spcPct val="0"/>
              </a:spcAft>
              <a:buNone/>
              <a:defRPr sz="3200">
                <a:solidFill>
                  <a:schemeClr val="tx1">
                    <a:tint val="75000"/>
                  </a:schemeClr>
                </a:solidFill>
                <a:latin typeface="Arial" pitchFamily="34" charset="0"/>
              </a:defRPr>
            </a:lvl1pPr>
            <a:lvl2pPr marL="457178" indent="0" algn="ctr" rtl="0" eaLnBrk="0" fontAlgn="base" hangingPunct="0">
              <a:spcBef>
                <a:spcPct val="20000"/>
              </a:spcBef>
              <a:spcAft>
                <a:spcPct val="0"/>
              </a:spcAft>
              <a:buNone/>
              <a:defRPr sz="2800">
                <a:solidFill>
                  <a:schemeClr val="tx1">
                    <a:tint val="75000"/>
                  </a:schemeClr>
                </a:solidFill>
                <a:latin typeface="Arial" pitchFamily="34" charset="0"/>
              </a:defRPr>
            </a:lvl2pPr>
            <a:lvl3pPr marL="914354" indent="0" algn="ctr" rtl="0" eaLnBrk="0" fontAlgn="base" hangingPunct="0">
              <a:spcBef>
                <a:spcPct val="20000"/>
              </a:spcBef>
              <a:spcAft>
                <a:spcPct val="0"/>
              </a:spcAft>
              <a:buNone/>
              <a:defRPr sz="2400">
                <a:solidFill>
                  <a:schemeClr val="tx1">
                    <a:tint val="75000"/>
                  </a:schemeClr>
                </a:solidFill>
                <a:latin typeface="Arial" pitchFamily="34" charset="0"/>
              </a:defRPr>
            </a:lvl3pPr>
            <a:lvl4pPr marL="1371532" indent="0" algn="ctr" rtl="0" eaLnBrk="0" fontAlgn="base" hangingPunct="0">
              <a:spcBef>
                <a:spcPct val="20000"/>
              </a:spcBef>
              <a:spcAft>
                <a:spcPct val="0"/>
              </a:spcAft>
              <a:buNone/>
              <a:defRPr sz="2000">
                <a:solidFill>
                  <a:schemeClr val="tx1">
                    <a:tint val="75000"/>
                  </a:schemeClr>
                </a:solidFill>
                <a:latin typeface="Arial" pitchFamily="34" charset="0"/>
              </a:defRPr>
            </a:lvl4pPr>
            <a:lvl5pPr marL="1828709" indent="0" algn="ctr" rtl="0" eaLnBrk="0" fontAlgn="base" hangingPunct="0">
              <a:spcBef>
                <a:spcPct val="20000"/>
              </a:spcBef>
              <a:spcAft>
                <a:spcPct val="0"/>
              </a:spcAft>
              <a:buNone/>
              <a:defRPr sz="2000">
                <a:solidFill>
                  <a:schemeClr val="tx1">
                    <a:tint val="75000"/>
                  </a:schemeClr>
                </a:solidFill>
                <a:latin typeface="Arial" pitchFamily="34" charset="0"/>
              </a:defRPr>
            </a:lvl5pPr>
            <a:lvl6pPr marL="2285886" indent="0" algn="ctr" rtl="0" eaLnBrk="0" fontAlgn="base" hangingPunct="0">
              <a:spcBef>
                <a:spcPct val="20000"/>
              </a:spcBef>
              <a:spcAft>
                <a:spcPct val="0"/>
              </a:spcAft>
              <a:buNone/>
              <a:defRPr sz="2000">
                <a:solidFill>
                  <a:schemeClr val="tx1">
                    <a:tint val="75000"/>
                  </a:schemeClr>
                </a:solidFill>
                <a:latin typeface="Arial" pitchFamily="34" charset="0"/>
              </a:defRPr>
            </a:lvl6pPr>
            <a:lvl7pPr marL="2743062" indent="0" algn="ctr" rtl="0" eaLnBrk="0" fontAlgn="base" hangingPunct="0">
              <a:spcBef>
                <a:spcPct val="20000"/>
              </a:spcBef>
              <a:spcAft>
                <a:spcPct val="0"/>
              </a:spcAft>
              <a:buNone/>
              <a:defRPr sz="2000">
                <a:solidFill>
                  <a:schemeClr val="tx1">
                    <a:tint val="75000"/>
                  </a:schemeClr>
                </a:solidFill>
                <a:latin typeface="Arial" pitchFamily="34" charset="0"/>
              </a:defRPr>
            </a:lvl7pPr>
            <a:lvl8pPr marL="3200240" indent="0" algn="ctr" rtl="0" eaLnBrk="0" fontAlgn="base" hangingPunct="0">
              <a:spcBef>
                <a:spcPct val="20000"/>
              </a:spcBef>
              <a:spcAft>
                <a:spcPct val="0"/>
              </a:spcAft>
              <a:buNone/>
              <a:defRPr sz="2000">
                <a:solidFill>
                  <a:schemeClr val="tx1">
                    <a:tint val="75000"/>
                  </a:schemeClr>
                </a:solidFill>
                <a:latin typeface="Arial" pitchFamily="34" charset="0"/>
              </a:defRPr>
            </a:lvl8pPr>
            <a:lvl9pPr marL="3657418" indent="0" algn="ctr" rtl="0" eaLnBrk="0" fontAlgn="base" hangingPunct="0">
              <a:spcBef>
                <a:spcPct val="20000"/>
              </a:spcBef>
              <a:spcAft>
                <a:spcPct val="0"/>
              </a:spcAft>
              <a:buNone/>
              <a:defRPr sz="2000">
                <a:solidFill>
                  <a:schemeClr val="tx1">
                    <a:tint val="75000"/>
                  </a:schemeClr>
                </a:solidFill>
                <a:latin typeface="Arial" pitchFamily="34" charset="0"/>
              </a:defRPr>
            </a:lvl9pPr>
          </a:lstStyle>
          <a:p>
            <a:pPr marL="457200" indent="-457200" algn="l" eaLnBrk="1" fontAlgn="auto" hangingPunct="1">
              <a:spcBef>
                <a:spcPts val="0"/>
              </a:spcBef>
              <a:spcAft>
                <a:spcPts val="0"/>
              </a:spcAft>
              <a:buBlip>
                <a:blip r:embed="rId3"/>
              </a:buBlip>
              <a:defRPr/>
            </a:pPr>
            <a:r>
              <a:rPr lang="en-US" sz="2800" kern="0" spc="-150" dirty="0" smtClean="0">
                <a:solidFill>
                  <a:schemeClr val="tx2">
                    <a:lumMod val="75000"/>
                  </a:schemeClr>
                </a:solidFill>
              </a:rPr>
              <a:t>Step </a:t>
            </a:r>
            <a:r>
              <a:rPr lang="en-US" sz="2800" kern="0" spc="-150" dirty="0">
                <a:solidFill>
                  <a:schemeClr val="tx2">
                    <a:lumMod val="75000"/>
                  </a:schemeClr>
                </a:solidFill>
              </a:rPr>
              <a:t>3 </a:t>
            </a:r>
            <a:r>
              <a:rPr lang="en-US" sz="2800" kern="0" spc="-150" dirty="0" smtClean="0">
                <a:solidFill>
                  <a:schemeClr val="tx2">
                    <a:lumMod val="75000"/>
                  </a:schemeClr>
                </a:solidFill>
              </a:rPr>
              <a:t>(Second loop</a:t>
            </a:r>
            <a:r>
              <a:rPr lang="en-US" sz="2800" kern="0" spc="-150" dirty="0">
                <a:solidFill>
                  <a:schemeClr val="tx2">
                    <a:lumMod val="75000"/>
                  </a:schemeClr>
                </a:solidFill>
              </a:rPr>
              <a:t>)</a:t>
            </a:r>
          </a:p>
          <a:p>
            <a:pPr marL="457200" indent="-457200" algn="l" eaLnBrk="1" fontAlgn="auto" hangingPunct="1">
              <a:spcBef>
                <a:spcPts val="0"/>
              </a:spcBef>
              <a:spcAft>
                <a:spcPts val="0"/>
              </a:spcAft>
              <a:buBlip>
                <a:blip r:embed="rId3"/>
              </a:buBlip>
              <a:defRPr/>
            </a:pPr>
            <a:endParaRPr lang="en-US" sz="2800" kern="0" spc="-150" dirty="0" smtClean="0">
              <a:solidFill>
                <a:schemeClr val="tx2">
                  <a:lumMod val="75000"/>
                </a:schemeClr>
              </a:solidFill>
            </a:endParaRPr>
          </a:p>
          <a:p>
            <a:pPr algn="l" eaLnBrk="1" fontAlgn="auto" hangingPunct="1">
              <a:spcBef>
                <a:spcPts val="0"/>
              </a:spcBef>
              <a:spcAft>
                <a:spcPts val="0"/>
              </a:spcAft>
              <a:defRPr/>
            </a:pPr>
            <a:endParaRPr lang="en-US" kern="0" spc="-150" dirty="0">
              <a:solidFill>
                <a:srgbClr val="1F497D">
                  <a:lumMod val="75000"/>
                </a:srgbClr>
              </a:solidFill>
            </a:endParaRPr>
          </a:p>
          <a:p>
            <a:pPr marL="457200" lvl="1" algn="l" eaLnBrk="1" fontAlgn="auto" hangingPunct="1">
              <a:spcBef>
                <a:spcPts val="0"/>
              </a:spcBef>
              <a:spcAft>
                <a:spcPts val="0"/>
              </a:spcAft>
              <a:defRPr/>
            </a:pPr>
            <a:endParaRPr lang="en-US" sz="2400" kern="0" spc="-150" dirty="0" smtClean="0">
              <a:solidFill>
                <a:srgbClr val="1F497D">
                  <a:lumMod val="75000"/>
                </a:srgbClr>
              </a:solidFill>
              <a:latin typeface="Calibri"/>
            </a:endParaRPr>
          </a:p>
          <a:p>
            <a:pPr algn="l" eaLnBrk="1" fontAlgn="auto" hangingPunct="1">
              <a:spcBef>
                <a:spcPts val="0"/>
              </a:spcBef>
              <a:spcAft>
                <a:spcPts val="0"/>
              </a:spcAft>
              <a:defRPr/>
            </a:pPr>
            <a:endParaRPr lang="en-US" sz="2400" kern="0" spc="-150" dirty="0" smtClean="0">
              <a:solidFill>
                <a:schemeClr val="tx2">
                  <a:lumMod val="75000"/>
                </a:schemeClr>
              </a:solidFill>
            </a:endParaRPr>
          </a:p>
          <a:p>
            <a:pPr algn="l" eaLnBrk="1" fontAlgn="auto" hangingPunct="1">
              <a:spcBef>
                <a:spcPts val="0"/>
              </a:spcBef>
              <a:spcAft>
                <a:spcPts val="0"/>
              </a:spcAft>
              <a:defRPr/>
            </a:pPr>
            <a:endParaRPr lang="en-US" sz="2400" spc="-150" dirty="0">
              <a:solidFill>
                <a:schemeClr val="tx2">
                  <a:lumMod val="75000"/>
                </a:schemeClr>
              </a:solidFill>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31178" y="1523148"/>
            <a:ext cx="1554480" cy="1538305"/>
          </a:xfrm>
          <a:prstGeom prst="rect">
            <a:avLst/>
          </a:prstGeom>
          <a:ln>
            <a:solidFill>
              <a:srgbClr val="000000"/>
            </a:solidFill>
          </a:ln>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42456" y="1531343"/>
            <a:ext cx="1554480" cy="1538305"/>
          </a:xfrm>
          <a:prstGeom prst="rect">
            <a:avLst/>
          </a:prstGeom>
          <a:ln>
            <a:solidFill>
              <a:srgbClr val="000000"/>
            </a:solidFill>
          </a:ln>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31400" y="1539308"/>
            <a:ext cx="1554480" cy="1538305"/>
          </a:xfrm>
          <a:prstGeom prst="rect">
            <a:avLst/>
          </a:prstGeom>
          <a:ln>
            <a:solidFill>
              <a:srgbClr val="000000"/>
            </a:solidFill>
          </a:ln>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44584" y="1539307"/>
            <a:ext cx="1554480" cy="1538305"/>
          </a:xfrm>
          <a:prstGeom prst="rect">
            <a:avLst/>
          </a:prstGeom>
          <a:ln>
            <a:solidFill>
              <a:srgbClr val="000000"/>
            </a:solidFill>
          </a:ln>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17587" y="3402239"/>
            <a:ext cx="1554480" cy="1538305"/>
          </a:xfrm>
          <a:prstGeom prst="rect">
            <a:avLst/>
          </a:prstGeom>
          <a:ln>
            <a:solidFill>
              <a:srgbClr val="000000"/>
            </a:solidFill>
          </a:ln>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42456" y="3402239"/>
            <a:ext cx="1554480" cy="1538305"/>
          </a:xfrm>
          <a:prstGeom prst="rect">
            <a:avLst/>
          </a:prstGeom>
          <a:ln>
            <a:solidFill>
              <a:srgbClr val="000000"/>
            </a:solidFill>
          </a:ln>
        </p:spPr>
      </p:pic>
      <p:pic>
        <p:nvPicPr>
          <p:cNvPr id="14" name="Picture 1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33744" y="3403925"/>
            <a:ext cx="1554480" cy="1538305"/>
          </a:xfrm>
          <a:prstGeom prst="rect">
            <a:avLst/>
          </a:prstGeom>
          <a:ln>
            <a:solidFill>
              <a:srgbClr val="000000"/>
            </a:solidFill>
          </a:ln>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044584" y="3417292"/>
            <a:ext cx="1554480" cy="1538305"/>
          </a:xfrm>
          <a:prstGeom prst="rect">
            <a:avLst/>
          </a:prstGeom>
          <a:ln>
            <a:solidFill>
              <a:srgbClr val="000000"/>
            </a:solidFill>
          </a:ln>
        </p:spPr>
      </p:pic>
      <p:pic>
        <p:nvPicPr>
          <p:cNvPr id="18" name="Picture 1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325498" y="5281330"/>
            <a:ext cx="1554480" cy="1538305"/>
          </a:xfrm>
          <a:prstGeom prst="rect">
            <a:avLst/>
          </a:prstGeom>
          <a:ln>
            <a:solidFill>
              <a:srgbClr val="000000"/>
            </a:solidFill>
          </a:ln>
        </p:spPr>
      </p:pic>
      <p:pic>
        <p:nvPicPr>
          <p:cNvPr id="19" name="Picture 1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213551" y="5273135"/>
            <a:ext cx="1554480" cy="1538305"/>
          </a:xfrm>
          <a:prstGeom prst="rect">
            <a:avLst/>
          </a:prstGeom>
          <a:ln>
            <a:solidFill>
              <a:srgbClr val="000000"/>
            </a:solidFill>
          </a:ln>
        </p:spPr>
      </p:pic>
    </p:spTree>
    <p:extLst>
      <p:ext uri="{BB962C8B-B14F-4D97-AF65-F5344CB8AC3E}">
        <p14:creationId xmlns:p14="http://schemas.microsoft.com/office/powerpoint/2010/main" val="4229026414"/>
      </p:ext>
    </p:extLst>
  </p:cSld>
  <p:clrMapOvr>
    <a:masterClrMapping/>
  </p:clrMapOvr>
  <mc:AlternateContent xmlns:mc="http://schemas.openxmlformats.org/markup-compatibility/2006" xmlns:p14="http://schemas.microsoft.com/office/powerpoint/2010/main">
    <mc:Choice Requires="p14">
      <p:transition p14:dur="250" advClick="0" advTm="2968">
        <p:fade/>
      </p:transition>
    </mc:Choice>
    <mc:Fallback xmlns="">
      <p:transition advClick="0" advTm="2968">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Group 48"/>
          <p:cNvGrpSpPr>
            <a:grpSpLocks/>
          </p:cNvGrpSpPr>
          <p:nvPr/>
        </p:nvGrpSpPr>
        <p:grpSpPr bwMode="auto">
          <a:xfrm>
            <a:off x="0" y="-14288"/>
            <a:ext cx="9144000" cy="6872288"/>
            <a:chOff x="0" y="-14263"/>
            <a:chExt cx="9144000" cy="6872263"/>
          </a:xfrm>
        </p:grpSpPr>
        <p:sp>
          <p:nvSpPr>
            <p:cNvPr id="50" name="Rectangle 49"/>
            <p:cNvSpPr/>
            <p:nvPr/>
          </p:nvSpPr>
          <p:spPr>
            <a:xfrm>
              <a:off x="0" y="-14263"/>
              <a:ext cx="9144000" cy="68722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1" name="Rectangle 50"/>
            <p:cNvSpPr/>
            <p:nvPr/>
          </p:nvSpPr>
          <p:spPr>
            <a:xfrm>
              <a:off x="0" y="68239"/>
              <a:ext cx="9144000" cy="6789761"/>
            </a:xfrm>
            <a:prstGeom prst="rect">
              <a:avLst/>
            </a:prstGeom>
            <a:gradFill flip="none" rotWithShape="1">
              <a:gsLst>
                <a:gs pos="100000">
                  <a:schemeClr val="tx1">
                    <a:lumMod val="95000"/>
                    <a:lumOff val="5000"/>
                  </a:schemeClr>
                </a:gs>
                <a:gs pos="0">
                  <a:schemeClr val="tx1">
                    <a:lumMod val="65000"/>
                    <a:lumOff val="35000"/>
                  </a:schemeClr>
                </a:gs>
              </a:gsLst>
              <a:path path="circle">
                <a:fillToRect l="50000" t="50000" r="50000" b="50000"/>
              </a:path>
              <a:tileRect/>
            </a:gradFill>
            <a:ln>
              <a:noFill/>
            </a:ln>
            <a:effectLst>
              <a:glow>
                <a:schemeClr val="tx1">
                  <a:alpha val="0"/>
                </a:schemeClr>
              </a:glow>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25" name="Rectangle 24"/>
          <p:cNvSpPr/>
          <p:nvPr/>
        </p:nvSpPr>
        <p:spPr>
          <a:xfrm>
            <a:off x="233011" y="620692"/>
            <a:ext cx="8677989" cy="5876781"/>
          </a:xfrm>
          <a:prstGeom prst="rect">
            <a:avLst/>
          </a:prstGeom>
          <a:solidFill>
            <a:schemeClr val="tx1">
              <a:alpha val="21961"/>
            </a:schemeClr>
          </a:solidFill>
          <a:ln>
            <a:noFill/>
          </a:ln>
          <a:effectLst>
            <a:outerShdw blurRad="381000" dist="203200" dir="5400000" sx="102000" sy="102000" rotWithShape="0">
              <a:prstClr val="black">
                <a:alpha val="49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a:p>
        </p:txBody>
      </p:sp>
      <p:sp>
        <p:nvSpPr>
          <p:cNvPr id="39" name="Rectangle 38"/>
          <p:cNvSpPr/>
          <p:nvPr/>
        </p:nvSpPr>
        <p:spPr>
          <a:xfrm>
            <a:off x="0" y="-14288"/>
            <a:ext cx="9144000" cy="6872289"/>
          </a:xfrm>
          <a:prstGeom prst="rect">
            <a:avLst/>
          </a:prstGeom>
          <a:gradFill flip="none" rotWithShape="1">
            <a:gsLst>
              <a:gs pos="100000">
                <a:schemeClr val="bg1">
                  <a:lumMod val="87000"/>
                </a:schemeClr>
              </a:gs>
              <a:gs pos="13000">
                <a:schemeClr val="bg1"/>
              </a:gs>
            </a:gsLst>
            <a:lin ang="5400000" scaled="1"/>
            <a:tileRect/>
          </a:gradFill>
          <a:ln w="12700">
            <a:solidFill>
              <a:schemeClr val="bg1">
                <a:lumMod val="65000"/>
              </a:schemeClr>
            </a:solidFill>
          </a:ln>
          <a:effectLst>
            <a:outerShdw blurRad="381000" dist="203200" dir="5400000" sx="102000" sy="102000" rotWithShape="0">
              <a:prstClr val="black">
                <a:alpha val="49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Freeform 15"/>
          <p:cNvSpPr/>
          <p:nvPr/>
        </p:nvSpPr>
        <p:spPr>
          <a:xfrm>
            <a:off x="0" y="-14289"/>
            <a:ext cx="9144000" cy="936104"/>
          </a:xfrm>
          <a:custGeom>
            <a:avLst/>
            <a:gdLst>
              <a:gd name="connsiteX0" fmla="*/ 0 w 7435339"/>
              <a:gd name="connsiteY0" fmla="*/ 0 h 792088"/>
              <a:gd name="connsiteX1" fmla="*/ 7435339 w 7435339"/>
              <a:gd name="connsiteY1" fmla="*/ 0 h 792088"/>
              <a:gd name="connsiteX2" fmla="*/ 7435339 w 7435339"/>
              <a:gd name="connsiteY2" fmla="*/ 792088 h 792088"/>
              <a:gd name="connsiteX3" fmla="*/ 0 w 7435339"/>
              <a:gd name="connsiteY3" fmla="*/ 792088 h 792088"/>
              <a:gd name="connsiteX4" fmla="*/ 0 w 7435339"/>
              <a:gd name="connsiteY4" fmla="*/ 0 h 792088"/>
              <a:gd name="connsiteX0" fmla="*/ 0 w 7723371"/>
              <a:gd name="connsiteY0" fmla="*/ 0 h 792088"/>
              <a:gd name="connsiteX1" fmla="*/ 7723371 w 7723371"/>
              <a:gd name="connsiteY1" fmla="*/ 19023 h 792088"/>
              <a:gd name="connsiteX2" fmla="*/ 7435339 w 7723371"/>
              <a:gd name="connsiteY2" fmla="*/ 792088 h 792088"/>
              <a:gd name="connsiteX3" fmla="*/ 0 w 7723371"/>
              <a:gd name="connsiteY3" fmla="*/ 792088 h 792088"/>
              <a:gd name="connsiteX4" fmla="*/ 0 w 7723371"/>
              <a:gd name="connsiteY4" fmla="*/ 0 h 792088"/>
              <a:gd name="connsiteX0" fmla="*/ 0 w 7435339"/>
              <a:gd name="connsiteY0" fmla="*/ 0 h 792088"/>
              <a:gd name="connsiteX1" fmla="*/ 6701228 w 7435339"/>
              <a:gd name="connsiteY1" fmla="*/ 19023 h 792088"/>
              <a:gd name="connsiteX2" fmla="*/ 7435339 w 7435339"/>
              <a:gd name="connsiteY2" fmla="*/ 792088 h 792088"/>
              <a:gd name="connsiteX3" fmla="*/ 0 w 7435339"/>
              <a:gd name="connsiteY3" fmla="*/ 792088 h 792088"/>
              <a:gd name="connsiteX4" fmla="*/ 0 w 7435339"/>
              <a:gd name="connsiteY4" fmla="*/ 0 h 792088"/>
              <a:gd name="connsiteX0" fmla="*/ 0 w 6723847"/>
              <a:gd name="connsiteY0" fmla="*/ 0 h 792088"/>
              <a:gd name="connsiteX1" fmla="*/ 6701228 w 6723847"/>
              <a:gd name="connsiteY1" fmla="*/ 19023 h 792088"/>
              <a:gd name="connsiteX2" fmla="*/ 6723847 w 6723847"/>
              <a:gd name="connsiteY2" fmla="*/ 792088 h 792088"/>
              <a:gd name="connsiteX3" fmla="*/ 0 w 6723847"/>
              <a:gd name="connsiteY3" fmla="*/ 792088 h 792088"/>
              <a:gd name="connsiteX4" fmla="*/ 0 w 6723847"/>
              <a:gd name="connsiteY4" fmla="*/ 0 h 792088"/>
              <a:gd name="connsiteX0" fmla="*/ 0 w 6731291"/>
              <a:gd name="connsiteY0" fmla="*/ 0 h 792088"/>
              <a:gd name="connsiteX1" fmla="*/ 6731291 w 6731291"/>
              <a:gd name="connsiteY1" fmla="*/ 19023 h 792088"/>
              <a:gd name="connsiteX2" fmla="*/ 6723847 w 6731291"/>
              <a:gd name="connsiteY2" fmla="*/ 792088 h 792088"/>
              <a:gd name="connsiteX3" fmla="*/ 0 w 6731291"/>
              <a:gd name="connsiteY3" fmla="*/ 792088 h 792088"/>
              <a:gd name="connsiteX4" fmla="*/ 0 w 6731291"/>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1291" h="792088">
                <a:moveTo>
                  <a:pt x="0" y="0"/>
                </a:moveTo>
                <a:lnTo>
                  <a:pt x="6731291" y="19023"/>
                </a:lnTo>
                <a:cubicBezTo>
                  <a:pt x="6728810" y="276711"/>
                  <a:pt x="6726328" y="534400"/>
                  <a:pt x="6723847" y="792088"/>
                </a:cubicBezTo>
                <a:lnTo>
                  <a:pt x="0" y="792088"/>
                </a:lnTo>
                <a:lnTo>
                  <a:pt x="0" y="0"/>
                </a:lnTo>
                <a:close/>
              </a:path>
            </a:pathLst>
          </a:cu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5400000" scaled="1"/>
            <a:tileRect/>
          </a:gradFill>
          <a:ln>
            <a:noFill/>
          </a:ln>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Title 1"/>
          <p:cNvSpPr>
            <a:spLocks noGrp="1"/>
          </p:cNvSpPr>
          <p:nvPr>
            <p:ph type="ctrTitle"/>
          </p:nvPr>
        </p:nvSpPr>
        <p:spPr>
          <a:xfrm>
            <a:off x="107504" y="0"/>
            <a:ext cx="9001000" cy="785819"/>
          </a:xfrm>
          <a:ln>
            <a:miter lim="800000"/>
            <a:headEnd/>
            <a:tailEnd/>
          </a:ln>
          <a:extLst/>
        </p:spPr>
        <p:txBody>
          <a:bodyPr rtlCol="0" anchor="t">
            <a:noAutofit/>
            <a:scene3d>
              <a:camera prst="orthographicFront"/>
              <a:lightRig rig="soft" dir="t">
                <a:rot lat="0" lon="0" rev="10800000"/>
              </a:lightRig>
            </a:scene3d>
            <a:sp3d>
              <a:bevelT w="27940" h="12700"/>
              <a:contourClr>
                <a:srgbClr val="DDDDDD"/>
              </a:contourClr>
            </a:sp3d>
          </a:bodyPr>
          <a:lstStyle/>
          <a:p>
            <a:pPr eaLnBrk="1" fontAlgn="auto" hangingPunct="1">
              <a:spcBef>
                <a:spcPts val="0"/>
              </a:spcBef>
              <a:spcAft>
                <a:spcPts val="0"/>
              </a:spcAft>
              <a:defRPr/>
            </a:pPr>
            <a:r>
              <a:rPr lang="en-US" b="1" spc="-151" dirty="0">
                <a:ln w="11430"/>
                <a:solidFill>
                  <a:srgbClr val="F8F8F8"/>
                </a:solidFill>
                <a:latin typeface="Rockwell" panose="02060603020205020403" pitchFamily="18" charset="0"/>
              </a:rPr>
              <a:t>Proposed</a:t>
            </a:r>
            <a:r>
              <a:rPr lang="en-US" b="1" spc="-151" dirty="0" smtClean="0">
                <a:ln w="11430"/>
                <a:solidFill>
                  <a:srgbClr val="F8F8F8"/>
                </a:solidFill>
                <a:latin typeface="+mn-lt"/>
              </a:rPr>
              <a:t> </a:t>
            </a:r>
            <a:r>
              <a:rPr lang="en-US" b="1" spc="-151" dirty="0">
                <a:ln w="11430"/>
                <a:solidFill>
                  <a:srgbClr val="F8F8F8"/>
                </a:solidFill>
                <a:latin typeface="Rockwell" panose="02060603020205020403" pitchFamily="18" charset="0"/>
              </a:rPr>
              <a:t>Method</a:t>
            </a:r>
          </a:p>
        </p:txBody>
      </p:sp>
      <p:sp>
        <p:nvSpPr>
          <p:cNvPr id="17" name="Subtitle 2"/>
          <p:cNvSpPr txBox="1">
            <a:spLocks/>
          </p:cNvSpPr>
          <p:nvPr/>
        </p:nvSpPr>
        <p:spPr bwMode="auto">
          <a:xfrm>
            <a:off x="-36512" y="980728"/>
            <a:ext cx="8640960" cy="504056"/>
          </a:xfrm>
          <a:prstGeom prst="rect">
            <a:avLst/>
          </a:prstGeom>
          <a:noFill/>
          <a:ln>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scene3d>
              <a:camera prst="orthographicFront"/>
              <a:lightRig rig="threePt" dir="t"/>
            </a:scene3d>
            <a:sp3d extrusionH="57150">
              <a:bevelT w="38100" h="38100"/>
            </a:sp3d>
          </a:bodyPr>
          <a:lstStyle>
            <a:lvl1pPr marL="0" indent="0" algn="ctr" rtl="0" eaLnBrk="0" fontAlgn="base" hangingPunct="0">
              <a:spcBef>
                <a:spcPct val="20000"/>
              </a:spcBef>
              <a:spcAft>
                <a:spcPct val="0"/>
              </a:spcAft>
              <a:buNone/>
              <a:defRPr sz="3200">
                <a:solidFill>
                  <a:schemeClr val="tx1">
                    <a:tint val="75000"/>
                  </a:schemeClr>
                </a:solidFill>
                <a:latin typeface="Arial" pitchFamily="34" charset="0"/>
              </a:defRPr>
            </a:lvl1pPr>
            <a:lvl2pPr marL="457178" indent="0" algn="ctr" rtl="0" eaLnBrk="0" fontAlgn="base" hangingPunct="0">
              <a:spcBef>
                <a:spcPct val="20000"/>
              </a:spcBef>
              <a:spcAft>
                <a:spcPct val="0"/>
              </a:spcAft>
              <a:buNone/>
              <a:defRPr sz="2800">
                <a:solidFill>
                  <a:schemeClr val="tx1">
                    <a:tint val="75000"/>
                  </a:schemeClr>
                </a:solidFill>
                <a:latin typeface="Arial" pitchFamily="34" charset="0"/>
              </a:defRPr>
            </a:lvl2pPr>
            <a:lvl3pPr marL="914354" indent="0" algn="ctr" rtl="0" eaLnBrk="0" fontAlgn="base" hangingPunct="0">
              <a:spcBef>
                <a:spcPct val="20000"/>
              </a:spcBef>
              <a:spcAft>
                <a:spcPct val="0"/>
              </a:spcAft>
              <a:buNone/>
              <a:defRPr sz="2400">
                <a:solidFill>
                  <a:schemeClr val="tx1">
                    <a:tint val="75000"/>
                  </a:schemeClr>
                </a:solidFill>
                <a:latin typeface="Arial" pitchFamily="34" charset="0"/>
              </a:defRPr>
            </a:lvl3pPr>
            <a:lvl4pPr marL="1371532" indent="0" algn="ctr" rtl="0" eaLnBrk="0" fontAlgn="base" hangingPunct="0">
              <a:spcBef>
                <a:spcPct val="20000"/>
              </a:spcBef>
              <a:spcAft>
                <a:spcPct val="0"/>
              </a:spcAft>
              <a:buNone/>
              <a:defRPr sz="2000">
                <a:solidFill>
                  <a:schemeClr val="tx1">
                    <a:tint val="75000"/>
                  </a:schemeClr>
                </a:solidFill>
                <a:latin typeface="Arial" pitchFamily="34" charset="0"/>
              </a:defRPr>
            </a:lvl4pPr>
            <a:lvl5pPr marL="1828709" indent="0" algn="ctr" rtl="0" eaLnBrk="0" fontAlgn="base" hangingPunct="0">
              <a:spcBef>
                <a:spcPct val="20000"/>
              </a:spcBef>
              <a:spcAft>
                <a:spcPct val="0"/>
              </a:spcAft>
              <a:buNone/>
              <a:defRPr sz="2000">
                <a:solidFill>
                  <a:schemeClr val="tx1">
                    <a:tint val="75000"/>
                  </a:schemeClr>
                </a:solidFill>
                <a:latin typeface="Arial" pitchFamily="34" charset="0"/>
              </a:defRPr>
            </a:lvl5pPr>
            <a:lvl6pPr marL="2285886" indent="0" algn="ctr" rtl="0" eaLnBrk="0" fontAlgn="base" hangingPunct="0">
              <a:spcBef>
                <a:spcPct val="20000"/>
              </a:spcBef>
              <a:spcAft>
                <a:spcPct val="0"/>
              </a:spcAft>
              <a:buNone/>
              <a:defRPr sz="2000">
                <a:solidFill>
                  <a:schemeClr val="tx1">
                    <a:tint val="75000"/>
                  </a:schemeClr>
                </a:solidFill>
                <a:latin typeface="Arial" pitchFamily="34" charset="0"/>
              </a:defRPr>
            </a:lvl6pPr>
            <a:lvl7pPr marL="2743062" indent="0" algn="ctr" rtl="0" eaLnBrk="0" fontAlgn="base" hangingPunct="0">
              <a:spcBef>
                <a:spcPct val="20000"/>
              </a:spcBef>
              <a:spcAft>
                <a:spcPct val="0"/>
              </a:spcAft>
              <a:buNone/>
              <a:defRPr sz="2000">
                <a:solidFill>
                  <a:schemeClr val="tx1">
                    <a:tint val="75000"/>
                  </a:schemeClr>
                </a:solidFill>
                <a:latin typeface="Arial" pitchFamily="34" charset="0"/>
              </a:defRPr>
            </a:lvl7pPr>
            <a:lvl8pPr marL="3200240" indent="0" algn="ctr" rtl="0" eaLnBrk="0" fontAlgn="base" hangingPunct="0">
              <a:spcBef>
                <a:spcPct val="20000"/>
              </a:spcBef>
              <a:spcAft>
                <a:spcPct val="0"/>
              </a:spcAft>
              <a:buNone/>
              <a:defRPr sz="2000">
                <a:solidFill>
                  <a:schemeClr val="tx1">
                    <a:tint val="75000"/>
                  </a:schemeClr>
                </a:solidFill>
                <a:latin typeface="Arial" pitchFamily="34" charset="0"/>
              </a:defRPr>
            </a:lvl8pPr>
            <a:lvl9pPr marL="3657418" indent="0" algn="ctr" rtl="0" eaLnBrk="0" fontAlgn="base" hangingPunct="0">
              <a:spcBef>
                <a:spcPct val="20000"/>
              </a:spcBef>
              <a:spcAft>
                <a:spcPct val="0"/>
              </a:spcAft>
              <a:buNone/>
              <a:defRPr sz="2000">
                <a:solidFill>
                  <a:schemeClr val="tx1">
                    <a:tint val="75000"/>
                  </a:schemeClr>
                </a:solidFill>
                <a:latin typeface="Arial" pitchFamily="34" charset="0"/>
              </a:defRPr>
            </a:lvl9pPr>
          </a:lstStyle>
          <a:p>
            <a:pPr marL="457200" indent="-457200" algn="l" eaLnBrk="1" fontAlgn="auto" hangingPunct="1">
              <a:spcBef>
                <a:spcPts val="0"/>
              </a:spcBef>
              <a:spcAft>
                <a:spcPts val="0"/>
              </a:spcAft>
              <a:buBlip>
                <a:blip r:embed="rId3"/>
              </a:buBlip>
              <a:defRPr/>
            </a:pPr>
            <a:r>
              <a:rPr lang="en-US" sz="2800" kern="0" spc="-150" dirty="0" smtClean="0">
                <a:solidFill>
                  <a:schemeClr val="tx2">
                    <a:lumMod val="75000"/>
                  </a:schemeClr>
                </a:solidFill>
              </a:rPr>
              <a:t>Step </a:t>
            </a:r>
            <a:r>
              <a:rPr lang="en-US" sz="2800" kern="0" spc="-150" dirty="0">
                <a:solidFill>
                  <a:schemeClr val="tx2">
                    <a:lumMod val="75000"/>
                  </a:schemeClr>
                </a:solidFill>
              </a:rPr>
              <a:t>3 </a:t>
            </a:r>
            <a:r>
              <a:rPr lang="en-US" sz="2800" kern="0" spc="-150" dirty="0" smtClean="0">
                <a:solidFill>
                  <a:schemeClr val="tx2">
                    <a:lumMod val="75000"/>
                  </a:schemeClr>
                </a:solidFill>
              </a:rPr>
              <a:t>(Second loop</a:t>
            </a:r>
            <a:r>
              <a:rPr lang="en-US" sz="2800" kern="0" spc="-150" dirty="0">
                <a:solidFill>
                  <a:schemeClr val="tx2">
                    <a:lumMod val="75000"/>
                  </a:schemeClr>
                </a:solidFill>
              </a:rPr>
              <a:t>)</a:t>
            </a:r>
          </a:p>
          <a:p>
            <a:pPr marL="457200" indent="-457200" algn="l" eaLnBrk="1" fontAlgn="auto" hangingPunct="1">
              <a:spcBef>
                <a:spcPts val="0"/>
              </a:spcBef>
              <a:spcAft>
                <a:spcPts val="0"/>
              </a:spcAft>
              <a:buBlip>
                <a:blip r:embed="rId3"/>
              </a:buBlip>
              <a:defRPr/>
            </a:pPr>
            <a:endParaRPr lang="en-US" sz="2800" kern="0" spc="-150" dirty="0" smtClean="0">
              <a:solidFill>
                <a:schemeClr val="tx2">
                  <a:lumMod val="75000"/>
                </a:schemeClr>
              </a:solidFill>
            </a:endParaRPr>
          </a:p>
          <a:p>
            <a:pPr algn="l" eaLnBrk="1" fontAlgn="auto" hangingPunct="1">
              <a:spcBef>
                <a:spcPts val="0"/>
              </a:spcBef>
              <a:spcAft>
                <a:spcPts val="0"/>
              </a:spcAft>
              <a:defRPr/>
            </a:pPr>
            <a:endParaRPr lang="en-US" kern="0" spc="-150" dirty="0">
              <a:solidFill>
                <a:srgbClr val="1F497D">
                  <a:lumMod val="75000"/>
                </a:srgbClr>
              </a:solidFill>
            </a:endParaRPr>
          </a:p>
          <a:p>
            <a:pPr marL="457200" lvl="1" algn="l" eaLnBrk="1" fontAlgn="auto" hangingPunct="1">
              <a:spcBef>
                <a:spcPts val="0"/>
              </a:spcBef>
              <a:spcAft>
                <a:spcPts val="0"/>
              </a:spcAft>
              <a:defRPr/>
            </a:pPr>
            <a:endParaRPr lang="en-US" sz="2400" kern="0" spc="-150" dirty="0" smtClean="0">
              <a:solidFill>
                <a:srgbClr val="1F497D">
                  <a:lumMod val="75000"/>
                </a:srgbClr>
              </a:solidFill>
              <a:latin typeface="Calibri"/>
            </a:endParaRPr>
          </a:p>
          <a:p>
            <a:pPr algn="l" eaLnBrk="1" fontAlgn="auto" hangingPunct="1">
              <a:spcBef>
                <a:spcPts val="0"/>
              </a:spcBef>
              <a:spcAft>
                <a:spcPts val="0"/>
              </a:spcAft>
              <a:defRPr/>
            </a:pPr>
            <a:endParaRPr lang="en-US" sz="2400" kern="0" spc="-150" dirty="0" smtClean="0">
              <a:solidFill>
                <a:schemeClr val="tx2">
                  <a:lumMod val="75000"/>
                </a:schemeClr>
              </a:solidFill>
            </a:endParaRPr>
          </a:p>
          <a:p>
            <a:pPr algn="l" eaLnBrk="1" fontAlgn="auto" hangingPunct="1">
              <a:spcBef>
                <a:spcPts val="0"/>
              </a:spcBef>
              <a:spcAft>
                <a:spcPts val="0"/>
              </a:spcAft>
              <a:defRPr/>
            </a:pPr>
            <a:endParaRPr lang="en-US" sz="2400" spc="-150" dirty="0">
              <a:solidFill>
                <a:schemeClr val="tx2">
                  <a:lumMod val="75000"/>
                </a:schemeClr>
              </a:solidFill>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9592" y="1543697"/>
            <a:ext cx="1554480" cy="1538305"/>
          </a:xfrm>
          <a:prstGeom prst="rect">
            <a:avLst/>
          </a:prstGeom>
          <a:ln>
            <a:solidFill>
              <a:srgbClr val="000000"/>
            </a:solidFill>
          </a:ln>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99814" y="1559857"/>
            <a:ext cx="1554480" cy="1538305"/>
          </a:xfrm>
          <a:prstGeom prst="rect">
            <a:avLst/>
          </a:prstGeom>
          <a:ln>
            <a:solidFill>
              <a:srgbClr val="000000"/>
            </a:solidFill>
          </a:ln>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12998" y="1559856"/>
            <a:ext cx="1554480" cy="1538305"/>
          </a:xfrm>
          <a:prstGeom prst="rect">
            <a:avLst/>
          </a:prstGeom>
          <a:ln>
            <a:solidFill>
              <a:srgbClr val="000000"/>
            </a:solidFill>
          </a:ln>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6001" y="3422788"/>
            <a:ext cx="1554480" cy="1538305"/>
          </a:xfrm>
          <a:prstGeom prst="rect">
            <a:avLst/>
          </a:prstGeom>
          <a:ln>
            <a:solidFill>
              <a:srgbClr val="000000"/>
            </a:solidFill>
          </a:ln>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10870" y="3422788"/>
            <a:ext cx="1554480" cy="1538305"/>
          </a:xfrm>
          <a:prstGeom prst="rect">
            <a:avLst/>
          </a:prstGeom>
          <a:ln>
            <a:solidFill>
              <a:srgbClr val="000000"/>
            </a:solidFill>
          </a:ln>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02158" y="3424474"/>
            <a:ext cx="1554480" cy="1538305"/>
          </a:xfrm>
          <a:prstGeom prst="rect">
            <a:avLst/>
          </a:prstGeom>
          <a:ln>
            <a:solidFill>
              <a:srgbClr val="000000"/>
            </a:solidFill>
          </a:ln>
        </p:spPr>
      </p:pic>
      <p:pic>
        <p:nvPicPr>
          <p:cNvPr id="15" name="Picture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12998" y="3437841"/>
            <a:ext cx="1554480" cy="1538305"/>
          </a:xfrm>
          <a:prstGeom prst="rect">
            <a:avLst/>
          </a:prstGeom>
          <a:ln>
            <a:solidFill>
              <a:srgbClr val="000000"/>
            </a:solidFill>
          </a:ln>
        </p:spPr>
      </p:pic>
      <p:pic>
        <p:nvPicPr>
          <p:cNvPr id="18" name="Picture 1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93912" y="5301879"/>
            <a:ext cx="1554480" cy="1538305"/>
          </a:xfrm>
          <a:prstGeom prst="rect">
            <a:avLst/>
          </a:prstGeom>
          <a:ln>
            <a:solidFill>
              <a:srgbClr val="000000"/>
            </a:solidFill>
          </a:ln>
        </p:spPr>
      </p:pic>
      <p:pic>
        <p:nvPicPr>
          <p:cNvPr id="19" name="Picture 1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781965" y="5293684"/>
            <a:ext cx="1554480" cy="1538305"/>
          </a:xfrm>
          <a:prstGeom prst="rect">
            <a:avLst/>
          </a:prstGeom>
          <a:ln>
            <a:solidFill>
              <a:srgbClr val="000000"/>
            </a:solidFill>
          </a:ln>
        </p:spPr>
      </p:pic>
      <p:sp>
        <p:nvSpPr>
          <p:cNvPr id="26" name="Rectangle 25"/>
          <p:cNvSpPr/>
          <p:nvPr/>
        </p:nvSpPr>
        <p:spPr bwMode="auto">
          <a:xfrm>
            <a:off x="0" y="1474293"/>
            <a:ext cx="9144000" cy="5383707"/>
          </a:xfrm>
          <a:prstGeom prst="rect">
            <a:avLst/>
          </a:prstGeom>
          <a:solidFill>
            <a:srgbClr val="003D61">
              <a:alpha val="54902"/>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wrap="none" anchor="ctr"/>
          <a:lstStyle/>
          <a:p>
            <a:pPr algn="ctr" eaLnBrk="0" hangingPunct="0">
              <a:defRPr/>
            </a:pPr>
            <a:endParaRPr lang="en-US" sz="1400" b="1" dirty="0">
              <a:solidFill>
                <a:srgbClr val="000000"/>
              </a:solidFill>
            </a:endParaRPr>
          </a:p>
        </p:txBody>
      </p:sp>
      <p:pic>
        <p:nvPicPr>
          <p:cNvPr id="9" name="Picture 8"/>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810870" y="1551892"/>
            <a:ext cx="1554480" cy="1538305"/>
          </a:xfrm>
          <a:prstGeom prst="rect">
            <a:avLst/>
          </a:prstGeom>
          <a:ln>
            <a:solidFill>
              <a:srgbClr val="000000"/>
            </a:solidFill>
          </a:ln>
        </p:spPr>
      </p:pic>
      <p:graphicFrame>
        <p:nvGraphicFramePr>
          <p:cNvPr id="27" name="Chart 26"/>
          <p:cNvGraphicFramePr/>
          <p:nvPr>
            <p:extLst>
              <p:ext uri="{D42A27DB-BD31-4B8C-83A1-F6EECF244321}">
                <p14:modId xmlns:p14="http://schemas.microsoft.com/office/powerpoint/2010/main" val="2667598372"/>
              </p:ext>
            </p:extLst>
          </p:nvPr>
        </p:nvGraphicFramePr>
        <p:xfrm>
          <a:off x="3779912" y="3445041"/>
          <a:ext cx="4572000" cy="2743200"/>
        </p:xfrm>
        <a:graphic>
          <a:graphicData uri="http://schemas.openxmlformats.org/drawingml/2006/chart">
            <c:chart xmlns:c="http://schemas.openxmlformats.org/drawingml/2006/chart" xmlns:r="http://schemas.openxmlformats.org/officeDocument/2006/relationships" r:id="rId14"/>
          </a:graphicData>
        </a:graphic>
      </p:graphicFrame>
    </p:spTree>
    <p:extLst>
      <p:ext uri="{BB962C8B-B14F-4D97-AF65-F5344CB8AC3E}">
        <p14:creationId xmlns:p14="http://schemas.microsoft.com/office/powerpoint/2010/main" val="3963776769"/>
      </p:ext>
    </p:extLst>
  </p:cSld>
  <p:clrMapOvr>
    <a:masterClrMapping/>
  </p:clrMapOvr>
  <mc:AlternateContent xmlns:mc="http://schemas.openxmlformats.org/markup-compatibility/2006" xmlns:p14="http://schemas.microsoft.com/office/powerpoint/2010/main">
    <mc:Choice Requires="p14">
      <p:transition p14:dur="250" advClick="0" advTm="2968">
        <p:fade/>
      </p:transition>
    </mc:Choice>
    <mc:Fallback xmlns="">
      <p:transition advClick="0" advTm="29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endCondLst>
                                    <p:cond evt="onNext" delay="0">
                                      <p:tgtEl>
                                        <p:sldTgt/>
                                      </p:tgtEl>
                                    </p:cond>
                                  </p:endCondLst>
                                  <p:childTnLst>
                                    <p:animEffect transition="out" filter="fade">
                                      <p:cBhvr>
                                        <p:cTn id="6" dur="1000" tmFilter="0, 0; .2, .5; .8, .5; 1, 0"/>
                                        <p:tgtEl>
                                          <p:spTgt spid="9"/>
                                        </p:tgtEl>
                                      </p:cBhvr>
                                    </p:animEffect>
                                    <p:animScale>
                                      <p:cBhvr>
                                        <p:cTn id="7" dur="50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Group 48"/>
          <p:cNvGrpSpPr>
            <a:grpSpLocks/>
          </p:cNvGrpSpPr>
          <p:nvPr/>
        </p:nvGrpSpPr>
        <p:grpSpPr bwMode="auto">
          <a:xfrm>
            <a:off x="0" y="-14288"/>
            <a:ext cx="9144000" cy="6872288"/>
            <a:chOff x="0" y="-14263"/>
            <a:chExt cx="9144000" cy="6872263"/>
          </a:xfrm>
        </p:grpSpPr>
        <p:sp>
          <p:nvSpPr>
            <p:cNvPr id="50" name="Rectangle 49"/>
            <p:cNvSpPr/>
            <p:nvPr/>
          </p:nvSpPr>
          <p:spPr>
            <a:xfrm>
              <a:off x="0" y="-14263"/>
              <a:ext cx="9144000" cy="68722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1" name="Rectangle 50"/>
            <p:cNvSpPr/>
            <p:nvPr/>
          </p:nvSpPr>
          <p:spPr>
            <a:xfrm>
              <a:off x="0" y="68239"/>
              <a:ext cx="9144000" cy="6789761"/>
            </a:xfrm>
            <a:prstGeom prst="rect">
              <a:avLst/>
            </a:prstGeom>
            <a:gradFill flip="none" rotWithShape="1">
              <a:gsLst>
                <a:gs pos="100000">
                  <a:schemeClr val="tx1">
                    <a:lumMod val="95000"/>
                    <a:lumOff val="5000"/>
                  </a:schemeClr>
                </a:gs>
                <a:gs pos="0">
                  <a:schemeClr val="tx1">
                    <a:lumMod val="65000"/>
                    <a:lumOff val="35000"/>
                  </a:schemeClr>
                </a:gs>
              </a:gsLst>
              <a:path path="circle">
                <a:fillToRect l="50000" t="50000" r="50000" b="50000"/>
              </a:path>
              <a:tileRect/>
            </a:gradFill>
            <a:ln>
              <a:noFill/>
            </a:ln>
            <a:effectLst>
              <a:glow>
                <a:schemeClr val="tx1">
                  <a:alpha val="0"/>
                </a:schemeClr>
              </a:glow>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25" name="Rectangle 24"/>
          <p:cNvSpPr/>
          <p:nvPr/>
        </p:nvSpPr>
        <p:spPr>
          <a:xfrm>
            <a:off x="233011" y="620692"/>
            <a:ext cx="8677989" cy="5876781"/>
          </a:xfrm>
          <a:prstGeom prst="rect">
            <a:avLst/>
          </a:prstGeom>
          <a:solidFill>
            <a:schemeClr val="tx1">
              <a:alpha val="21961"/>
            </a:schemeClr>
          </a:solidFill>
          <a:ln>
            <a:noFill/>
          </a:ln>
          <a:effectLst>
            <a:outerShdw blurRad="381000" dist="203200" dir="5400000" sx="102000" sy="102000" rotWithShape="0">
              <a:prstClr val="black">
                <a:alpha val="49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a:p>
        </p:txBody>
      </p:sp>
      <p:sp>
        <p:nvSpPr>
          <p:cNvPr id="39" name="Rectangle 38"/>
          <p:cNvSpPr/>
          <p:nvPr/>
        </p:nvSpPr>
        <p:spPr>
          <a:xfrm>
            <a:off x="0" y="-14288"/>
            <a:ext cx="9144000" cy="6872289"/>
          </a:xfrm>
          <a:prstGeom prst="rect">
            <a:avLst/>
          </a:prstGeom>
          <a:gradFill flip="none" rotWithShape="1">
            <a:gsLst>
              <a:gs pos="100000">
                <a:schemeClr val="bg1">
                  <a:lumMod val="87000"/>
                </a:schemeClr>
              </a:gs>
              <a:gs pos="13000">
                <a:schemeClr val="bg1"/>
              </a:gs>
            </a:gsLst>
            <a:lin ang="5400000" scaled="1"/>
            <a:tileRect/>
          </a:gradFill>
          <a:ln w="12700">
            <a:solidFill>
              <a:schemeClr val="bg1">
                <a:lumMod val="65000"/>
              </a:schemeClr>
            </a:solidFill>
          </a:ln>
          <a:effectLst>
            <a:outerShdw blurRad="381000" dist="203200" dir="5400000" sx="102000" sy="102000" rotWithShape="0">
              <a:prstClr val="black">
                <a:alpha val="49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Freeform 15"/>
          <p:cNvSpPr/>
          <p:nvPr/>
        </p:nvSpPr>
        <p:spPr>
          <a:xfrm>
            <a:off x="0" y="-14289"/>
            <a:ext cx="9144000" cy="936104"/>
          </a:xfrm>
          <a:custGeom>
            <a:avLst/>
            <a:gdLst>
              <a:gd name="connsiteX0" fmla="*/ 0 w 7435339"/>
              <a:gd name="connsiteY0" fmla="*/ 0 h 792088"/>
              <a:gd name="connsiteX1" fmla="*/ 7435339 w 7435339"/>
              <a:gd name="connsiteY1" fmla="*/ 0 h 792088"/>
              <a:gd name="connsiteX2" fmla="*/ 7435339 w 7435339"/>
              <a:gd name="connsiteY2" fmla="*/ 792088 h 792088"/>
              <a:gd name="connsiteX3" fmla="*/ 0 w 7435339"/>
              <a:gd name="connsiteY3" fmla="*/ 792088 h 792088"/>
              <a:gd name="connsiteX4" fmla="*/ 0 w 7435339"/>
              <a:gd name="connsiteY4" fmla="*/ 0 h 792088"/>
              <a:gd name="connsiteX0" fmla="*/ 0 w 7723371"/>
              <a:gd name="connsiteY0" fmla="*/ 0 h 792088"/>
              <a:gd name="connsiteX1" fmla="*/ 7723371 w 7723371"/>
              <a:gd name="connsiteY1" fmla="*/ 19023 h 792088"/>
              <a:gd name="connsiteX2" fmla="*/ 7435339 w 7723371"/>
              <a:gd name="connsiteY2" fmla="*/ 792088 h 792088"/>
              <a:gd name="connsiteX3" fmla="*/ 0 w 7723371"/>
              <a:gd name="connsiteY3" fmla="*/ 792088 h 792088"/>
              <a:gd name="connsiteX4" fmla="*/ 0 w 7723371"/>
              <a:gd name="connsiteY4" fmla="*/ 0 h 792088"/>
              <a:gd name="connsiteX0" fmla="*/ 0 w 7435339"/>
              <a:gd name="connsiteY0" fmla="*/ 0 h 792088"/>
              <a:gd name="connsiteX1" fmla="*/ 6701228 w 7435339"/>
              <a:gd name="connsiteY1" fmla="*/ 19023 h 792088"/>
              <a:gd name="connsiteX2" fmla="*/ 7435339 w 7435339"/>
              <a:gd name="connsiteY2" fmla="*/ 792088 h 792088"/>
              <a:gd name="connsiteX3" fmla="*/ 0 w 7435339"/>
              <a:gd name="connsiteY3" fmla="*/ 792088 h 792088"/>
              <a:gd name="connsiteX4" fmla="*/ 0 w 7435339"/>
              <a:gd name="connsiteY4" fmla="*/ 0 h 792088"/>
              <a:gd name="connsiteX0" fmla="*/ 0 w 6723847"/>
              <a:gd name="connsiteY0" fmla="*/ 0 h 792088"/>
              <a:gd name="connsiteX1" fmla="*/ 6701228 w 6723847"/>
              <a:gd name="connsiteY1" fmla="*/ 19023 h 792088"/>
              <a:gd name="connsiteX2" fmla="*/ 6723847 w 6723847"/>
              <a:gd name="connsiteY2" fmla="*/ 792088 h 792088"/>
              <a:gd name="connsiteX3" fmla="*/ 0 w 6723847"/>
              <a:gd name="connsiteY3" fmla="*/ 792088 h 792088"/>
              <a:gd name="connsiteX4" fmla="*/ 0 w 6723847"/>
              <a:gd name="connsiteY4" fmla="*/ 0 h 792088"/>
              <a:gd name="connsiteX0" fmla="*/ 0 w 6731291"/>
              <a:gd name="connsiteY0" fmla="*/ 0 h 792088"/>
              <a:gd name="connsiteX1" fmla="*/ 6731291 w 6731291"/>
              <a:gd name="connsiteY1" fmla="*/ 19023 h 792088"/>
              <a:gd name="connsiteX2" fmla="*/ 6723847 w 6731291"/>
              <a:gd name="connsiteY2" fmla="*/ 792088 h 792088"/>
              <a:gd name="connsiteX3" fmla="*/ 0 w 6731291"/>
              <a:gd name="connsiteY3" fmla="*/ 792088 h 792088"/>
              <a:gd name="connsiteX4" fmla="*/ 0 w 6731291"/>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1291" h="792088">
                <a:moveTo>
                  <a:pt x="0" y="0"/>
                </a:moveTo>
                <a:lnTo>
                  <a:pt x="6731291" y="19023"/>
                </a:lnTo>
                <a:cubicBezTo>
                  <a:pt x="6728810" y="276711"/>
                  <a:pt x="6726328" y="534400"/>
                  <a:pt x="6723847" y="792088"/>
                </a:cubicBezTo>
                <a:lnTo>
                  <a:pt x="0" y="792088"/>
                </a:lnTo>
                <a:lnTo>
                  <a:pt x="0" y="0"/>
                </a:lnTo>
                <a:close/>
              </a:path>
            </a:pathLst>
          </a:cu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5400000" scaled="1"/>
            <a:tileRect/>
          </a:gradFill>
          <a:ln>
            <a:noFill/>
          </a:ln>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Title 1"/>
          <p:cNvSpPr>
            <a:spLocks noGrp="1"/>
          </p:cNvSpPr>
          <p:nvPr>
            <p:ph type="ctrTitle"/>
          </p:nvPr>
        </p:nvSpPr>
        <p:spPr>
          <a:xfrm>
            <a:off x="107504" y="0"/>
            <a:ext cx="9001000" cy="785819"/>
          </a:xfrm>
          <a:ln>
            <a:miter lim="800000"/>
            <a:headEnd/>
            <a:tailEnd/>
          </a:ln>
          <a:extLst/>
        </p:spPr>
        <p:txBody>
          <a:bodyPr rtlCol="0" anchor="t">
            <a:noAutofit/>
            <a:scene3d>
              <a:camera prst="orthographicFront"/>
              <a:lightRig rig="soft" dir="t">
                <a:rot lat="0" lon="0" rev="10800000"/>
              </a:lightRig>
            </a:scene3d>
            <a:sp3d>
              <a:bevelT w="27940" h="12700"/>
              <a:contourClr>
                <a:srgbClr val="DDDDDD"/>
              </a:contourClr>
            </a:sp3d>
          </a:bodyPr>
          <a:lstStyle/>
          <a:p>
            <a:pPr eaLnBrk="1" fontAlgn="auto" hangingPunct="1">
              <a:spcBef>
                <a:spcPts val="0"/>
              </a:spcBef>
              <a:spcAft>
                <a:spcPts val="0"/>
              </a:spcAft>
              <a:defRPr/>
            </a:pPr>
            <a:r>
              <a:rPr lang="en-US" b="1" spc="-151" dirty="0">
                <a:ln w="11430"/>
                <a:solidFill>
                  <a:srgbClr val="F8F8F8"/>
                </a:solidFill>
                <a:latin typeface="Rockwell" panose="02060603020205020403" pitchFamily="18" charset="0"/>
              </a:rPr>
              <a:t>Proposed</a:t>
            </a:r>
            <a:r>
              <a:rPr lang="en-US" b="1" spc="-151" dirty="0" smtClean="0">
                <a:ln w="11430"/>
                <a:solidFill>
                  <a:srgbClr val="F8F8F8"/>
                </a:solidFill>
                <a:latin typeface="+mn-lt"/>
              </a:rPr>
              <a:t> </a:t>
            </a:r>
            <a:r>
              <a:rPr lang="en-US" b="1" spc="-151" dirty="0">
                <a:ln w="11430"/>
                <a:solidFill>
                  <a:srgbClr val="F8F8F8"/>
                </a:solidFill>
                <a:latin typeface="Rockwell" panose="02060603020205020403" pitchFamily="18" charset="0"/>
              </a:rPr>
              <a:t>Method</a:t>
            </a:r>
          </a:p>
        </p:txBody>
      </p:sp>
      <p:sp>
        <p:nvSpPr>
          <p:cNvPr id="17" name="Subtitle 2"/>
          <p:cNvSpPr txBox="1">
            <a:spLocks/>
          </p:cNvSpPr>
          <p:nvPr/>
        </p:nvSpPr>
        <p:spPr bwMode="auto">
          <a:xfrm>
            <a:off x="-36512" y="980728"/>
            <a:ext cx="8640960" cy="504056"/>
          </a:xfrm>
          <a:prstGeom prst="rect">
            <a:avLst/>
          </a:prstGeom>
          <a:noFill/>
          <a:ln>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scene3d>
              <a:camera prst="orthographicFront"/>
              <a:lightRig rig="threePt" dir="t"/>
            </a:scene3d>
            <a:sp3d extrusionH="57150">
              <a:bevelT w="38100" h="38100"/>
            </a:sp3d>
          </a:bodyPr>
          <a:lstStyle>
            <a:lvl1pPr marL="0" indent="0" algn="ctr" rtl="0" eaLnBrk="0" fontAlgn="base" hangingPunct="0">
              <a:spcBef>
                <a:spcPct val="20000"/>
              </a:spcBef>
              <a:spcAft>
                <a:spcPct val="0"/>
              </a:spcAft>
              <a:buNone/>
              <a:defRPr sz="3200">
                <a:solidFill>
                  <a:schemeClr val="tx1">
                    <a:tint val="75000"/>
                  </a:schemeClr>
                </a:solidFill>
                <a:latin typeface="Arial" pitchFamily="34" charset="0"/>
              </a:defRPr>
            </a:lvl1pPr>
            <a:lvl2pPr marL="457178" indent="0" algn="ctr" rtl="0" eaLnBrk="0" fontAlgn="base" hangingPunct="0">
              <a:spcBef>
                <a:spcPct val="20000"/>
              </a:spcBef>
              <a:spcAft>
                <a:spcPct val="0"/>
              </a:spcAft>
              <a:buNone/>
              <a:defRPr sz="2800">
                <a:solidFill>
                  <a:schemeClr val="tx1">
                    <a:tint val="75000"/>
                  </a:schemeClr>
                </a:solidFill>
                <a:latin typeface="Arial" pitchFamily="34" charset="0"/>
              </a:defRPr>
            </a:lvl2pPr>
            <a:lvl3pPr marL="914354" indent="0" algn="ctr" rtl="0" eaLnBrk="0" fontAlgn="base" hangingPunct="0">
              <a:spcBef>
                <a:spcPct val="20000"/>
              </a:spcBef>
              <a:spcAft>
                <a:spcPct val="0"/>
              </a:spcAft>
              <a:buNone/>
              <a:defRPr sz="2400">
                <a:solidFill>
                  <a:schemeClr val="tx1">
                    <a:tint val="75000"/>
                  </a:schemeClr>
                </a:solidFill>
                <a:latin typeface="Arial" pitchFamily="34" charset="0"/>
              </a:defRPr>
            </a:lvl3pPr>
            <a:lvl4pPr marL="1371532" indent="0" algn="ctr" rtl="0" eaLnBrk="0" fontAlgn="base" hangingPunct="0">
              <a:spcBef>
                <a:spcPct val="20000"/>
              </a:spcBef>
              <a:spcAft>
                <a:spcPct val="0"/>
              </a:spcAft>
              <a:buNone/>
              <a:defRPr sz="2000">
                <a:solidFill>
                  <a:schemeClr val="tx1">
                    <a:tint val="75000"/>
                  </a:schemeClr>
                </a:solidFill>
                <a:latin typeface="Arial" pitchFamily="34" charset="0"/>
              </a:defRPr>
            </a:lvl4pPr>
            <a:lvl5pPr marL="1828709" indent="0" algn="ctr" rtl="0" eaLnBrk="0" fontAlgn="base" hangingPunct="0">
              <a:spcBef>
                <a:spcPct val="20000"/>
              </a:spcBef>
              <a:spcAft>
                <a:spcPct val="0"/>
              </a:spcAft>
              <a:buNone/>
              <a:defRPr sz="2000">
                <a:solidFill>
                  <a:schemeClr val="tx1">
                    <a:tint val="75000"/>
                  </a:schemeClr>
                </a:solidFill>
                <a:latin typeface="Arial" pitchFamily="34" charset="0"/>
              </a:defRPr>
            </a:lvl5pPr>
            <a:lvl6pPr marL="2285886" indent="0" algn="ctr" rtl="0" eaLnBrk="0" fontAlgn="base" hangingPunct="0">
              <a:spcBef>
                <a:spcPct val="20000"/>
              </a:spcBef>
              <a:spcAft>
                <a:spcPct val="0"/>
              </a:spcAft>
              <a:buNone/>
              <a:defRPr sz="2000">
                <a:solidFill>
                  <a:schemeClr val="tx1">
                    <a:tint val="75000"/>
                  </a:schemeClr>
                </a:solidFill>
                <a:latin typeface="Arial" pitchFamily="34" charset="0"/>
              </a:defRPr>
            </a:lvl6pPr>
            <a:lvl7pPr marL="2743062" indent="0" algn="ctr" rtl="0" eaLnBrk="0" fontAlgn="base" hangingPunct="0">
              <a:spcBef>
                <a:spcPct val="20000"/>
              </a:spcBef>
              <a:spcAft>
                <a:spcPct val="0"/>
              </a:spcAft>
              <a:buNone/>
              <a:defRPr sz="2000">
                <a:solidFill>
                  <a:schemeClr val="tx1">
                    <a:tint val="75000"/>
                  </a:schemeClr>
                </a:solidFill>
                <a:latin typeface="Arial" pitchFamily="34" charset="0"/>
              </a:defRPr>
            </a:lvl7pPr>
            <a:lvl8pPr marL="3200240" indent="0" algn="ctr" rtl="0" eaLnBrk="0" fontAlgn="base" hangingPunct="0">
              <a:spcBef>
                <a:spcPct val="20000"/>
              </a:spcBef>
              <a:spcAft>
                <a:spcPct val="0"/>
              </a:spcAft>
              <a:buNone/>
              <a:defRPr sz="2000">
                <a:solidFill>
                  <a:schemeClr val="tx1">
                    <a:tint val="75000"/>
                  </a:schemeClr>
                </a:solidFill>
                <a:latin typeface="Arial" pitchFamily="34" charset="0"/>
              </a:defRPr>
            </a:lvl8pPr>
            <a:lvl9pPr marL="3657418" indent="0" algn="ctr" rtl="0" eaLnBrk="0" fontAlgn="base" hangingPunct="0">
              <a:spcBef>
                <a:spcPct val="20000"/>
              </a:spcBef>
              <a:spcAft>
                <a:spcPct val="0"/>
              </a:spcAft>
              <a:buNone/>
              <a:defRPr sz="2000">
                <a:solidFill>
                  <a:schemeClr val="tx1">
                    <a:tint val="75000"/>
                  </a:schemeClr>
                </a:solidFill>
                <a:latin typeface="Arial" pitchFamily="34" charset="0"/>
              </a:defRPr>
            </a:lvl9pPr>
          </a:lstStyle>
          <a:p>
            <a:pPr marL="457200" indent="-457200" algn="l" eaLnBrk="1" fontAlgn="auto" hangingPunct="1">
              <a:spcBef>
                <a:spcPts val="0"/>
              </a:spcBef>
              <a:spcAft>
                <a:spcPts val="0"/>
              </a:spcAft>
              <a:buBlip>
                <a:blip r:embed="rId3"/>
              </a:buBlip>
              <a:defRPr/>
            </a:pPr>
            <a:r>
              <a:rPr lang="en-US" sz="2800" kern="0" spc="-150" dirty="0" smtClean="0">
                <a:solidFill>
                  <a:schemeClr val="tx2">
                    <a:lumMod val="75000"/>
                  </a:schemeClr>
                </a:solidFill>
              </a:rPr>
              <a:t>Step 3 (Third loop)</a:t>
            </a:r>
          </a:p>
          <a:p>
            <a:pPr algn="l" eaLnBrk="1" fontAlgn="auto" hangingPunct="1">
              <a:spcBef>
                <a:spcPts val="0"/>
              </a:spcBef>
              <a:spcAft>
                <a:spcPts val="0"/>
              </a:spcAft>
              <a:defRPr/>
            </a:pPr>
            <a:endParaRPr lang="en-US" kern="0" spc="-150" dirty="0" smtClean="0">
              <a:solidFill>
                <a:srgbClr val="1F497D">
                  <a:lumMod val="75000"/>
                </a:srgbClr>
              </a:solidFill>
            </a:endParaRPr>
          </a:p>
          <a:p>
            <a:pPr marL="457200" lvl="1" algn="l" eaLnBrk="1" fontAlgn="auto" hangingPunct="1">
              <a:spcBef>
                <a:spcPts val="0"/>
              </a:spcBef>
              <a:spcAft>
                <a:spcPts val="0"/>
              </a:spcAft>
              <a:defRPr/>
            </a:pPr>
            <a:endParaRPr lang="en-US" sz="2400" kern="0" spc="-150" dirty="0" smtClean="0">
              <a:solidFill>
                <a:srgbClr val="1F497D">
                  <a:lumMod val="75000"/>
                </a:srgbClr>
              </a:solidFill>
              <a:latin typeface="Calibri"/>
            </a:endParaRPr>
          </a:p>
          <a:p>
            <a:pPr algn="l" eaLnBrk="1" fontAlgn="auto" hangingPunct="1">
              <a:spcBef>
                <a:spcPts val="0"/>
              </a:spcBef>
              <a:spcAft>
                <a:spcPts val="0"/>
              </a:spcAft>
              <a:defRPr/>
            </a:pPr>
            <a:endParaRPr lang="en-US" sz="2400" kern="0" spc="-150" dirty="0" smtClean="0">
              <a:solidFill>
                <a:schemeClr val="tx2">
                  <a:lumMod val="75000"/>
                </a:schemeClr>
              </a:solidFill>
            </a:endParaRPr>
          </a:p>
          <a:p>
            <a:pPr algn="l" eaLnBrk="1" fontAlgn="auto" hangingPunct="1">
              <a:spcBef>
                <a:spcPts val="0"/>
              </a:spcBef>
              <a:spcAft>
                <a:spcPts val="0"/>
              </a:spcAft>
              <a:defRPr/>
            </a:pPr>
            <a:endParaRPr lang="en-US" sz="2400" spc="-150" dirty="0">
              <a:solidFill>
                <a:schemeClr val="tx2">
                  <a:lumMod val="75000"/>
                </a:schemeClr>
              </a:solidFill>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8185" y="1967031"/>
            <a:ext cx="1371600" cy="1357328"/>
          </a:xfrm>
          <a:prstGeom prst="rect">
            <a:avLst/>
          </a:prstGeom>
          <a:ln>
            <a:solidFill>
              <a:srgbClr val="000000"/>
            </a:solidFill>
          </a:ln>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02032" y="1967031"/>
            <a:ext cx="1371600" cy="1357328"/>
          </a:xfrm>
          <a:prstGeom prst="rect">
            <a:avLst/>
          </a:prstGeom>
          <a:ln>
            <a:solidFill>
              <a:srgbClr val="000000"/>
            </a:solidFill>
          </a:ln>
        </p:spPr>
      </p:pic>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38306" y="1967031"/>
            <a:ext cx="1371600" cy="1357328"/>
          </a:xfrm>
          <a:prstGeom prst="rect">
            <a:avLst/>
          </a:prstGeom>
          <a:ln>
            <a:solidFill>
              <a:srgbClr val="000000"/>
            </a:solidFill>
          </a:ln>
        </p:spPr>
      </p:pic>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73140" y="1967031"/>
            <a:ext cx="1371600" cy="1357328"/>
          </a:xfrm>
          <a:prstGeom prst="rect">
            <a:avLst/>
          </a:prstGeom>
          <a:ln>
            <a:solidFill>
              <a:srgbClr val="000000"/>
            </a:solidFill>
          </a:ln>
        </p:spPr>
      </p:pic>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07974" y="1967031"/>
            <a:ext cx="1371600" cy="1357328"/>
          </a:xfrm>
          <a:prstGeom prst="rect">
            <a:avLst/>
          </a:prstGeom>
          <a:ln>
            <a:solidFill>
              <a:srgbClr val="000000"/>
            </a:solidFill>
          </a:ln>
        </p:spPr>
      </p:pic>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538098" y="1980585"/>
            <a:ext cx="1371600" cy="1357328"/>
          </a:xfrm>
          <a:prstGeom prst="rect">
            <a:avLst/>
          </a:prstGeom>
          <a:ln>
            <a:solidFill>
              <a:srgbClr val="000000"/>
            </a:solidFill>
          </a:ln>
        </p:spPr>
      </p:pic>
      <p:pic>
        <p:nvPicPr>
          <p:cNvPr id="21" name="Picture 2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0784" y="3374200"/>
            <a:ext cx="1371600" cy="1357328"/>
          </a:xfrm>
          <a:prstGeom prst="rect">
            <a:avLst/>
          </a:prstGeom>
          <a:ln>
            <a:solidFill>
              <a:srgbClr val="000000"/>
            </a:solidFill>
          </a:ln>
        </p:spPr>
      </p:pic>
      <p:pic>
        <p:nvPicPr>
          <p:cNvPr id="22" name="Picture 2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804386" y="3374200"/>
            <a:ext cx="1371600" cy="1357328"/>
          </a:xfrm>
          <a:prstGeom prst="rect">
            <a:avLst/>
          </a:prstGeom>
          <a:ln>
            <a:solidFill>
              <a:srgbClr val="000000"/>
            </a:solidFill>
          </a:ln>
        </p:spPr>
      </p:pic>
      <p:pic>
        <p:nvPicPr>
          <p:cNvPr id="23" name="Picture 2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238306" y="3374200"/>
            <a:ext cx="1371600" cy="1357328"/>
          </a:xfrm>
          <a:prstGeom prst="rect">
            <a:avLst/>
          </a:prstGeom>
          <a:ln>
            <a:solidFill>
              <a:srgbClr val="000000"/>
            </a:solidFill>
          </a:ln>
        </p:spPr>
      </p:pic>
      <p:pic>
        <p:nvPicPr>
          <p:cNvPr id="24" name="Picture 2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673140" y="3374200"/>
            <a:ext cx="1371600" cy="1357328"/>
          </a:xfrm>
          <a:prstGeom prst="rect">
            <a:avLst/>
          </a:prstGeom>
          <a:ln>
            <a:solidFill>
              <a:srgbClr val="000000"/>
            </a:solidFill>
          </a:ln>
        </p:spPr>
      </p:pic>
      <p:pic>
        <p:nvPicPr>
          <p:cNvPr id="26" name="Picture 2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116236" y="3374200"/>
            <a:ext cx="1371600" cy="1357328"/>
          </a:xfrm>
          <a:prstGeom prst="rect">
            <a:avLst/>
          </a:prstGeom>
          <a:ln>
            <a:solidFill>
              <a:srgbClr val="000000"/>
            </a:solidFill>
          </a:ln>
        </p:spPr>
      </p:pic>
      <p:pic>
        <p:nvPicPr>
          <p:cNvPr id="27" name="Picture 2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540952" y="3389748"/>
            <a:ext cx="1371600" cy="1357328"/>
          </a:xfrm>
          <a:prstGeom prst="rect">
            <a:avLst/>
          </a:prstGeom>
          <a:ln>
            <a:solidFill>
              <a:srgbClr val="000000"/>
            </a:solidFill>
          </a:ln>
        </p:spPr>
      </p:pic>
      <p:pic>
        <p:nvPicPr>
          <p:cNvPr id="28" name="Picture 2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80449" y="4814030"/>
            <a:ext cx="1371600" cy="1357328"/>
          </a:xfrm>
          <a:prstGeom prst="rect">
            <a:avLst/>
          </a:prstGeom>
          <a:ln>
            <a:solidFill>
              <a:srgbClr val="000000"/>
            </a:solidFill>
          </a:ln>
        </p:spPr>
      </p:pic>
      <p:pic>
        <p:nvPicPr>
          <p:cNvPr id="29" name="Picture 2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788561" y="4817548"/>
            <a:ext cx="1371600" cy="1357328"/>
          </a:xfrm>
          <a:prstGeom prst="rect">
            <a:avLst/>
          </a:prstGeom>
          <a:ln>
            <a:solidFill>
              <a:srgbClr val="000000"/>
            </a:solidFill>
          </a:ln>
        </p:spPr>
      </p:pic>
      <p:pic>
        <p:nvPicPr>
          <p:cNvPr id="30" name="Picture 29"/>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201924" y="4814030"/>
            <a:ext cx="1371600" cy="1357328"/>
          </a:xfrm>
          <a:prstGeom prst="rect">
            <a:avLst/>
          </a:prstGeom>
          <a:ln>
            <a:solidFill>
              <a:srgbClr val="000000"/>
            </a:solidFill>
          </a:ln>
        </p:spPr>
      </p:pic>
      <p:pic>
        <p:nvPicPr>
          <p:cNvPr id="31" name="Picture 30"/>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651799" y="4814030"/>
            <a:ext cx="1371600" cy="1357328"/>
          </a:xfrm>
          <a:prstGeom prst="rect">
            <a:avLst/>
          </a:prstGeom>
          <a:ln>
            <a:solidFill>
              <a:srgbClr val="000000"/>
            </a:solidFill>
          </a:ln>
        </p:spPr>
      </p:pic>
      <p:pic>
        <p:nvPicPr>
          <p:cNvPr id="32" name="Picture 31"/>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116236" y="4816749"/>
            <a:ext cx="1371600" cy="1357328"/>
          </a:xfrm>
          <a:prstGeom prst="rect">
            <a:avLst/>
          </a:prstGeom>
          <a:ln>
            <a:solidFill>
              <a:srgbClr val="000000"/>
            </a:solidFill>
          </a:ln>
        </p:spPr>
      </p:pic>
      <p:pic>
        <p:nvPicPr>
          <p:cNvPr id="33" name="Picture 32"/>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7538098" y="4829578"/>
            <a:ext cx="1371600" cy="1357328"/>
          </a:xfrm>
          <a:prstGeom prst="rect">
            <a:avLst/>
          </a:prstGeom>
          <a:ln>
            <a:solidFill>
              <a:srgbClr val="000000"/>
            </a:solidFill>
          </a:ln>
        </p:spPr>
      </p:pic>
    </p:spTree>
    <p:extLst>
      <p:ext uri="{BB962C8B-B14F-4D97-AF65-F5344CB8AC3E}">
        <p14:creationId xmlns:p14="http://schemas.microsoft.com/office/powerpoint/2010/main" val="2506756672"/>
      </p:ext>
    </p:extLst>
  </p:cSld>
  <p:clrMapOvr>
    <a:masterClrMapping/>
  </p:clrMapOvr>
  <mc:AlternateContent xmlns:mc="http://schemas.openxmlformats.org/markup-compatibility/2006" xmlns:p14="http://schemas.microsoft.com/office/powerpoint/2010/main">
    <mc:Choice Requires="p14">
      <p:transition p14:dur="250" advClick="0" advTm="2968">
        <p:fade/>
      </p:transition>
    </mc:Choice>
    <mc:Fallback xmlns="">
      <p:transition advClick="0" advTm="2968">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Group 48"/>
          <p:cNvGrpSpPr>
            <a:grpSpLocks/>
          </p:cNvGrpSpPr>
          <p:nvPr/>
        </p:nvGrpSpPr>
        <p:grpSpPr bwMode="auto">
          <a:xfrm>
            <a:off x="0" y="-14288"/>
            <a:ext cx="9144000" cy="6872288"/>
            <a:chOff x="0" y="-14263"/>
            <a:chExt cx="9144000" cy="6872263"/>
          </a:xfrm>
        </p:grpSpPr>
        <p:sp>
          <p:nvSpPr>
            <p:cNvPr id="50" name="Rectangle 49"/>
            <p:cNvSpPr/>
            <p:nvPr/>
          </p:nvSpPr>
          <p:spPr>
            <a:xfrm>
              <a:off x="0" y="-14263"/>
              <a:ext cx="9144000" cy="68722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1" name="Rectangle 50"/>
            <p:cNvSpPr/>
            <p:nvPr/>
          </p:nvSpPr>
          <p:spPr>
            <a:xfrm>
              <a:off x="0" y="68239"/>
              <a:ext cx="9144000" cy="6789761"/>
            </a:xfrm>
            <a:prstGeom prst="rect">
              <a:avLst/>
            </a:prstGeom>
            <a:gradFill flip="none" rotWithShape="1">
              <a:gsLst>
                <a:gs pos="100000">
                  <a:schemeClr val="tx1">
                    <a:lumMod val="95000"/>
                    <a:lumOff val="5000"/>
                  </a:schemeClr>
                </a:gs>
                <a:gs pos="0">
                  <a:schemeClr val="tx1">
                    <a:lumMod val="65000"/>
                    <a:lumOff val="35000"/>
                  </a:schemeClr>
                </a:gs>
              </a:gsLst>
              <a:path path="circle">
                <a:fillToRect l="50000" t="50000" r="50000" b="50000"/>
              </a:path>
              <a:tileRect/>
            </a:gradFill>
            <a:ln>
              <a:noFill/>
            </a:ln>
            <a:effectLst>
              <a:glow>
                <a:schemeClr val="tx1">
                  <a:alpha val="0"/>
                </a:schemeClr>
              </a:glow>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25" name="Rectangle 24"/>
          <p:cNvSpPr/>
          <p:nvPr/>
        </p:nvSpPr>
        <p:spPr>
          <a:xfrm>
            <a:off x="233011" y="620692"/>
            <a:ext cx="8677989" cy="5876781"/>
          </a:xfrm>
          <a:prstGeom prst="rect">
            <a:avLst/>
          </a:prstGeom>
          <a:solidFill>
            <a:schemeClr val="tx1">
              <a:alpha val="21961"/>
            </a:schemeClr>
          </a:solidFill>
          <a:ln>
            <a:noFill/>
          </a:ln>
          <a:effectLst>
            <a:outerShdw blurRad="381000" dist="203200" dir="5400000" sx="102000" sy="102000" rotWithShape="0">
              <a:prstClr val="black">
                <a:alpha val="49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a:p>
        </p:txBody>
      </p:sp>
      <p:sp>
        <p:nvSpPr>
          <p:cNvPr id="39" name="Rectangle 38"/>
          <p:cNvSpPr/>
          <p:nvPr/>
        </p:nvSpPr>
        <p:spPr>
          <a:xfrm>
            <a:off x="0" y="-14288"/>
            <a:ext cx="9144000" cy="6872289"/>
          </a:xfrm>
          <a:prstGeom prst="rect">
            <a:avLst/>
          </a:prstGeom>
          <a:gradFill flip="none" rotWithShape="1">
            <a:gsLst>
              <a:gs pos="100000">
                <a:schemeClr val="bg1">
                  <a:lumMod val="87000"/>
                </a:schemeClr>
              </a:gs>
              <a:gs pos="13000">
                <a:schemeClr val="bg1"/>
              </a:gs>
            </a:gsLst>
            <a:lin ang="5400000" scaled="1"/>
            <a:tileRect/>
          </a:gradFill>
          <a:ln w="12700">
            <a:solidFill>
              <a:schemeClr val="bg1">
                <a:lumMod val="65000"/>
              </a:schemeClr>
            </a:solidFill>
          </a:ln>
          <a:effectLst>
            <a:outerShdw blurRad="381000" dist="203200" dir="5400000" sx="102000" sy="102000" rotWithShape="0">
              <a:prstClr val="black">
                <a:alpha val="49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Freeform 15"/>
          <p:cNvSpPr/>
          <p:nvPr/>
        </p:nvSpPr>
        <p:spPr>
          <a:xfrm>
            <a:off x="0" y="-14289"/>
            <a:ext cx="9144000" cy="936104"/>
          </a:xfrm>
          <a:custGeom>
            <a:avLst/>
            <a:gdLst>
              <a:gd name="connsiteX0" fmla="*/ 0 w 7435339"/>
              <a:gd name="connsiteY0" fmla="*/ 0 h 792088"/>
              <a:gd name="connsiteX1" fmla="*/ 7435339 w 7435339"/>
              <a:gd name="connsiteY1" fmla="*/ 0 h 792088"/>
              <a:gd name="connsiteX2" fmla="*/ 7435339 w 7435339"/>
              <a:gd name="connsiteY2" fmla="*/ 792088 h 792088"/>
              <a:gd name="connsiteX3" fmla="*/ 0 w 7435339"/>
              <a:gd name="connsiteY3" fmla="*/ 792088 h 792088"/>
              <a:gd name="connsiteX4" fmla="*/ 0 w 7435339"/>
              <a:gd name="connsiteY4" fmla="*/ 0 h 792088"/>
              <a:gd name="connsiteX0" fmla="*/ 0 w 7723371"/>
              <a:gd name="connsiteY0" fmla="*/ 0 h 792088"/>
              <a:gd name="connsiteX1" fmla="*/ 7723371 w 7723371"/>
              <a:gd name="connsiteY1" fmla="*/ 19023 h 792088"/>
              <a:gd name="connsiteX2" fmla="*/ 7435339 w 7723371"/>
              <a:gd name="connsiteY2" fmla="*/ 792088 h 792088"/>
              <a:gd name="connsiteX3" fmla="*/ 0 w 7723371"/>
              <a:gd name="connsiteY3" fmla="*/ 792088 h 792088"/>
              <a:gd name="connsiteX4" fmla="*/ 0 w 7723371"/>
              <a:gd name="connsiteY4" fmla="*/ 0 h 792088"/>
              <a:gd name="connsiteX0" fmla="*/ 0 w 7435339"/>
              <a:gd name="connsiteY0" fmla="*/ 0 h 792088"/>
              <a:gd name="connsiteX1" fmla="*/ 6701228 w 7435339"/>
              <a:gd name="connsiteY1" fmla="*/ 19023 h 792088"/>
              <a:gd name="connsiteX2" fmla="*/ 7435339 w 7435339"/>
              <a:gd name="connsiteY2" fmla="*/ 792088 h 792088"/>
              <a:gd name="connsiteX3" fmla="*/ 0 w 7435339"/>
              <a:gd name="connsiteY3" fmla="*/ 792088 h 792088"/>
              <a:gd name="connsiteX4" fmla="*/ 0 w 7435339"/>
              <a:gd name="connsiteY4" fmla="*/ 0 h 792088"/>
              <a:gd name="connsiteX0" fmla="*/ 0 w 6723847"/>
              <a:gd name="connsiteY0" fmla="*/ 0 h 792088"/>
              <a:gd name="connsiteX1" fmla="*/ 6701228 w 6723847"/>
              <a:gd name="connsiteY1" fmla="*/ 19023 h 792088"/>
              <a:gd name="connsiteX2" fmla="*/ 6723847 w 6723847"/>
              <a:gd name="connsiteY2" fmla="*/ 792088 h 792088"/>
              <a:gd name="connsiteX3" fmla="*/ 0 w 6723847"/>
              <a:gd name="connsiteY3" fmla="*/ 792088 h 792088"/>
              <a:gd name="connsiteX4" fmla="*/ 0 w 6723847"/>
              <a:gd name="connsiteY4" fmla="*/ 0 h 792088"/>
              <a:gd name="connsiteX0" fmla="*/ 0 w 6731291"/>
              <a:gd name="connsiteY0" fmla="*/ 0 h 792088"/>
              <a:gd name="connsiteX1" fmla="*/ 6731291 w 6731291"/>
              <a:gd name="connsiteY1" fmla="*/ 19023 h 792088"/>
              <a:gd name="connsiteX2" fmla="*/ 6723847 w 6731291"/>
              <a:gd name="connsiteY2" fmla="*/ 792088 h 792088"/>
              <a:gd name="connsiteX3" fmla="*/ 0 w 6731291"/>
              <a:gd name="connsiteY3" fmla="*/ 792088 h 792088"/>
              <a:gd name="connsiteX4" fmla="*/ 0 w 6731291"/>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1291" h="792088">
                <a:moveTo>
                  <a:pt x="0" y="0"/>
                </a:moveTo>
                <a:lnTo>
                  <a:pt x="6731291" y="19023"/>
                </a:lnTo>
                <a:cubicBezTo>
                  <a:pt x="6728810" y="276711"/>
                  <a:pt x="6726328" y="534400"/>
                  <a:pt x="6723847" y="792088"/>
                </a:cubicBezTo>
                <a:lnTo>
                  <a:pt x="0" y="792088"/>
                </a:lnTo>
                <a:lnTo>
                  <a:pt x="0" y="0"/>
                </a:lnTo>
                <a:close/>
              </a:path>
            </a:pathLst>
          </a:cu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5400000" scaled="1"/>
            <a:tileRect/>
          </a:gradFill>
          <a:ln>
            <a:noFill/>
          </a:ln>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Title 1"/>
          <p:cNvSpPr>
            <a:spLocks noGrp="1"/>
          </p:cNvSpPr>
          <p:nvPr>
            <p:ph type="ctrTitle"/>
          </p:nvPr>
        </p:nvSpPr>
        <p:spPr>
          <a:xfrm>
            <a:off x="107504" y="0"/>
            <a:ext cx="9001000" cy="785819"/>
          </a:xfrm>
          <a:ln>
            <a:miter lim="800000"/>
            <a:headEnd/>
            <a:tailEnd/>
          </a:ln>
          <a:extLst/>
        </p:spPr>
        <p:txBody>
          <a:bodyPr rtlCol="0" anchor="t">
            <a:noAutofit/>
            <a:scene3d>
              <a:camera prst="orthographicFront"/>
              <a:lightRig rig="soft" dir="t">
                <a:rot lat="0" lon="0" rev="10800000"/>
              </a:lightRig>
            </a:scene3d>
            <a:sp3d>
              <a:bevelT w="27940" h="12700"/>
              <a:contourClr>
                <a:srgbClr val="DDDDDD"/>
              </a:contourClr>
            </a:sp3d>
          </a:bodyPr>
          <a:lstStyle/>
          <a:p>
            <a:pPr eaLnBrk="1" fontAlgn="auto" hangingPunct="1">
              <a:spcBef>
                <a:spcPts val="0"/>
              </a:spcBef>
              <a:spcAft>
                <a:spcPts val="0"/>
              </a:spcAft>
              <a:defRPr/>
            </a:pPr>
            <a:r>
              <a:rPr lang="en-US" b="1" spc="-151" dirty="0">
                <a:ln w="11430"/>
                <a:solidFill>
                  <a:srgbClr val="F8F8F8"/>
                </a:solidFill>
                <a:latin typeface="Rockwell" panose="02060603020205020403" pitchFamily="18" charset="0"/>
              </a:rPr>
              <a:t>Proposed Method</a:t>
            </a:r>
          </a:p>
        </p:txBody>
      </p:sp>
      <p:sp>
        <p:nvSpPr>
          <p:cNvPr id="17" name="Subtitle 2"/>
          <p:cNvSpPr txBox="1">
            <a:spLocks/>
          </p:cNvSpPr>
          <p:nvPr/>
        </p:nvSpPr>
        <p:spPr bwMode="auto">
          <a:xfrm>
            <a:off x="-36512" y="980728"/>
            <a:ext cx="8640960" cy="504056"/>
          </a:xfrm>
          <a:prstGeom prst="rect">
            <a:avLst/>
          </a:prstGeom>
          <a:noFill/>
          <a:ln>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scene3d>
              <a:camera prst="orthographicFront"/>
              <a:lightRig rig="threePt" dir="t"/>
            </a:scene3d>
            <a:sp3d extrusionH="57150">
              <a:bevelT w="38100" h="38100"/>
            </a:sp3d>
          </a:bodyPr>
          <a:lstStyle>
            <a:lvl1pPr marL="0" indent="0" algn="ctr" rtl="0" eaLnBrk="0" fontAlgn="base" hangingPunct="0">
              <a:spcBef>
                <a:spcPct val="20000"/>
              </a:spcBef>
              <a:spcAft>
                <a:spcPct val="0"/>
              </a:spcAft>
              <a:buNone/>
              <a:defRPr sz="3200">
                <a:solidFill>
                  <a:schemeClr val="tx1">
                    <a:tint val="75000"/>
                  </a:schemeClr>
                </a:solidFill>
                <a:latin typeface="Arial" pitchFamily="34" charset="0"/>
              </a:defRPr>
            </a:lvl1pPr>
            <a:lvl2pPr marL="457178" indent="0" algn="ctr" rtl="0" eaLnBrk="0" fontAlgn="base" hangingPunct="0">
              <a:spcBef>
                <a:spcPct val="20000"/>
              </a:spcBef>
              <a:spcAft>
                <a:spcPct val="0"/>
              </a:spcAft>
              <a:buNone/>
              <a:defRPr sz="2800">
                <a:solidFill>
                  <a:schemeClr val="tx1">
                    <a:tint val="75000"/>
                  </a:schemeClr>
                </a:solidFill>
                <a:latin typeface="Arial" pitchFamily="34" charset="0"/>
              </a:defRPr>
            </a:lvl2pPr>
            <a:lvl3pPr marL="914354" indent="0" algn="ctr" rtl="0" eaLnBrk="0" fontAlgn="base" hangingPunct="0">
              <a:spcBef>
                <a:spcPct val="20000"/>
              </a:spcBef>
              <a:spcAft>
                <a:spcPct val="0"/>
              </a:spcAft>
              <a:buNone/>
              <a:defRPr sz="2400">
                <a:solidFill>
                  <a:schemeClr val="tx1">
                    <a:tint val="75000"/>
                  </a:schemeClr>
                </a:solidFill>
                <a:latin typeface="Arial" pitchFamily="34" charset="0"/>
              </a:defRPr>
            </a:lvl3pPr>
            <a:lvl4pPr marL="1371532" indent="0" algn="ctr" rtl="0" eaLnBrk="0" fontAlgn="base" hangingPunct="0">
              <a:spcBef>
                <a:spcPct val="20000"/>
              </a:spcBef>
              <a:spcAft>
                <a:spcPct val="0"/>
              </a:spcAft>
              <a:buNone/>
              <a:defRPr sz="2000">
                <a:solidFill>
                  <a:schemeClr val="tx1">
                    <a:tint val="75000"/>
                  </a:schemeClr>
                </a:solidFill>
                <a:latin typeface="Arial" pitchFamily="34" charset="0"/>
              </a:defRPr>
            </a:lvl4pPr>
            <a:lvl5pPr marL="1828709" indent="0" algn="ctr" rtl="0" eaLnBrk="0" fontAlgn="base" hangingPunct="0">
              <a:spcBef>
                <a:spcPct val="20000"/>
              </a:spcBef>
              <a:spcAft>
                <a:spcPct val="0"/>
              </a:spcAft>
              <a:buNone/>
              <a:defRPr sz="2000">
                <a:solidFill>
                  <a:schemeClr val="tx1">
                    <a:tint val="75000"/>
                  </a:schemeClr>
                </a:solidFill>
                <a:latin typeface="Arial" pitchFamily="34" charset="0"/>
              </a:defRPr>
            </a:lvl5pPr>
            <a:lvl6pPr marL="2285886" indent="0" algn="ctr" rtl="0" eaLnBrk="0" fontAlgn="base" hangingPunct="0">
              <a:spcBef>
                <a:spcPct val="20000"/>
              </a:spcBef>
              <a:spcAft>
                <a:spcPct val="0"/>
              </a:spcAft>
              <a:buNone/>
              <a:defRPr sz="2000">
                <a:solidFill>
                  <a:schemeClr val="tx1">
                    <a:tint val="75000"/>
                  </a:schemeClr>
                </a:solidFill>
                <a:latin typeface="Arial" pitchFamily="34" charset="0"/>
              </a:defRPr>
            </a:lvl6pPr>
            <a:lvl7pPr marL="2743062" indent="0" algn="ctr" rtl="0" eaLnBrk="0" fontAlgn="base" hangingPunct="0">
              <a:spcBef>
                <a:spcPct val="20000"/>
              </a:spcBef>
              <a:spcAft>
                <a:spcPct val="0"/>
              </a:spcAft>
              <a:buNone/>
              <a:defRPr sz="2000">
                <a:solidFill>
                  <a:schemeClr val="tx1">
                    <a:tint val="75000"/>
                  </a:schemeClr>
                </a:solidFill>
                <a:latin typeface="Arial" pitchFamily="34" charset="0"/>
              </a:defRPr>
            </a:lvl7pPr>
            <a:lvl8pPr marL="3200240" indent="0" algn="ctr" rtl="0" eaLnBrk="0" fontAlgn="base" hangingPunct="0">
              <a:spcBef>
                <a:spcPct val="20000"/>
              </a:spcBef>
              <a:spcAft>
                <a:spcPct val="0"/>
              </a:spcAft>
              <a:buNone/>
              <a:defRPr sz="2000">
                <a:solidFill>
                  <a:schemeClr val="tx1">
                    <a:tint val="75000"/>
                  </a:schemeClr>
                </a:solidFill>
                <a:latin typeface="Arial" pitchFamily="34" charset="0"/>
              </a:defRPr>
            </a:lvl8pPr>
            <a:lvl9pPr marL="3657418" indent="0" algn="ctr" rtl="0" eaLnBrk="0" fontAlgn="base" hangingPunct="0">
              <a:spcBef>
                <a:spcPct val="20000"/>
              </a:spcBef>
              <a:spcAft>
                <a:spcPct val="0"/>
              </a:spcAft>
              <a:buNone/>
              <a:defRPr sz="2000">
                <a:solidFill>
                  <a:schemeClr val="tx1">
                    <a:tint val="75000"/>
                  </a:schemeClr>
                </a:solidFill>
                <a:latin typeface="Arial" pitchFamily="34" charset="0"/>
              </a:defRPr>
            </a:lvl9pPr>
          </a:lstStyle>
          <a:p>
            <a:pPr marL="457200" indent="-457200" algn="l" eaLnBrk="1" fontAlgn="auto" hangingPunct="1">
              <a:spcBef>
                <a:spcPts val="0"/>
              </a:spcBef>
              <a:spcAft>
                <a:spcPts val="0"/>
              </a:spcAft>
              <a:buBlip>
                <a:blip r:embed="rId3"/>
              </a:buBlip>
              <a:defRPr/>
            </a:pPr>
            <a:r>
              <a:rPr lang="en-US" sz="2800" kern="0" spc="-150" dirty="0" smtClean="0">
                <a:solidFill>
                  <a:schemeClr val="tx2">
                    <a:lumMod val="75000"/>
                  </a:schemeClr>
                </a:solidFill>
              </a:rPr>
              <a:t>Step </a:t>
            </a:r>
            <a:r>
              <a:rPr lang="en-US" sz="2800" kern="0" spc="-150" dirty="0">
                <a:solidFill>
                  <a:schemeClr val="tx2">
                    <a:lumMod val="75000"/>
                  </a:schemeClr>
                </a:solidFill>
              </a:rPr>
              <a:t>3 (Third loop)</a:t>
            </a:r>
          </a:p>
          <a:p>
            <a:pPr marL="457200" indent="-457200" algn="l" eaLnBrk="1" fontAlgn="auto" hangingPunct="1">
              <a:spcBef>
                <a:spcPts val="0"/>
              </a:spcBef>
              <a:spcAft>
                <a:spcPts val="0"/>
              </a:spcAft>
              <a:buBlip>
                <a:blip r:embed="rId3"/>
              </a:buBlip>
              <a:defRPr/>
            </a:pPr>
            <a:endParaRPr lang="en-US" sz="2800" kern="0" spc="-150" dirty="0" smtClean="0">
              <a:solidFill>
                <a:schemeClr val="tx2">
                  <a:lumMod val="75000"/>
                </a:schemeClr>
              </a:solidFill>
            </a:endParaRPr>
          </a:p>
          <a:p>
            <a:pPr algn="l" eaLnBrk="1" fontAlgn="auto" hangingPunct="1">
              <a:spcBef>
                <a:spcPts val="0"/>
              </a:spcBef>
              <a:spcAft>
                <a:spcPts val="0"/>
              </a:spcAft>
              <a:defRPr/>
            </a:pPr>
            <a:endParaRPr lang="en-US" kern="0" spc="-150" dirty="0">
              <a:solidFill>
                <a:srgbClr val="1F497D">
                  <a:lumMod val="75000"/>
                </a:srgbClr>
              </a:solidFill>
            </a:endParaRPr>
          </a:p>
          <a:p>
            <a:pPr marL="457200" lvl="1" algn="l" eaLnBrk="1" fontAlgn="auto" hangingPunct="1">
              <a:spcBef>
                <a:spcPts val="0"/>
              </a:spcBef>
              <a:spcAft>
                <a:spcPts val="0"/>
              </a:spcAft>
              <a:defRPr/>
            </a:pPr>
            <a:endParaRPr lang="en-US" sz="2400" kern="0" spc="-150" dirty="0" smtClean="0">
              <a:solidFill>
                <a:srgbClr val="1F497D">
                  <a:lumMod val="75000"/>
                </a:srgbClr>
              </a:solidFill>
              <a:latin typeface="Calibri"/>
            </a:endParaRPr>
          </a:p>
          <a:p>
            <a:pPr algn="l" eaLnBrk="1" fontAlgn="auto" hangingPunct="1">
              <a:spcBef>
                <a:spcPts val="0"/>
              </a:spcBef>
              <a:spcAft>
                <a:spcPts val="0"/>
              </a:spcAft>
              <a:defRPr/>
            </a:pPr>
            <a:endParaRPr lang="en-US" sz="2400" kern="0" spc="-150" dirty="0" smtClean="0">
              <a:solidFill>
                <a:schemeClr val="tx2">
                  <a:lumMod val="75000"/>
                </a:schemeClr>
              </a:solidFill>
            </a:endParaRPr>
          </a:p>
          <a:p>
            <a:pPr algn="l" eaLnBrk="1" fontAlgn="auto" hangingPunct="1">
              <a:spcBef>
                <a:spcPts val="0"/>
              </a:spcBef>
              <a:spcAft>
                <a:spcPts val="0"/>
              </a:spcAft>
              <a:defRPr/>
            </a:pPr>
            <a:endParaRPr lang="en-US" sz="2400" spc="-150" dirty="0">
              <a:solidFill>
                <a:schemeClr val="tx2">
                  <a:lumMod val="75000"/>
                </a:schemeClr>
              </a:solidFill>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8185" y="1967031"/>
            <a:ext cx="1371600" cy="1357328"/>
          </a:xfrm>
          <a:prstGeom prst="rect">
            <a:avLst/>
          </a:prstGeom>
          <a:ln>
            <a:solidFill>
              <a:srgbClr val="000000"/>
            </a:solidFill>
          </a:ln>
        </p:spPr>
      </p:pic>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02032" y="1967031"/>
            <a:ext cx="1371600" cy="1357328"/>
          </a:xfrm>
          <a:prstGeom prst="rect">
            <a:avLst/>
          </a:prstGeom>
          <a:ln>
            <a:solidFill>
              <a:srgbClr val="000000"/>
            </a:solidFill>
          </a:ln>
        </p:spPr>
      </p:pic>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38306" y="1967031"/>
            <a:ext cx="1371600" cy="1357328"/>
          </a:xfrm>
          <a:prstGeom prst="rect">
            <a:avLst/>
          </a:prstGeom>
          <a:ln>
            <a:solidFill>
              <a:srgbClr val="000000"/>
            </a:solidFill>
          </a:ln>
        </p:spPr>
      </p:pic>
      <p:pic>
        <p:nvPicPr>
          <p:cNvPr id="5" name="Picture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73140" y="1967031"/>
            <a:ext cx="1371600" cy="1357328"/>
          </a:xfrm>
          <a:prstGeom prst="rect">
            <a:avLst/>
          </a:prstGeom>
          <a:ln>
            <a:solidFill>
              <a:srgbClr val="000000"/>
            </a:solidFill>
          </a:ln>
        </p:spPr>
      </p:pic>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07974" y="1967031"/>
            <a:ext cx="1371600" cy="1357328"/>
          </a:xfrm>
          <a:prstGeom prst="rect">
            <a:avLst/>
          </a:prstGeom>
          <a:ln>
            <a:solidFill>
              <a:srgbClr val="000000"/>
            </a:solidFill>
          </a:ln>
        </p:spPr>
      </p:pic>
      <p:pic>
        <p:nvPicPr>
          <p:cNvPr id="21" name="Picture 2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0784" y="3374200"/>
            <a:ext cx="1371600" cy="1357328"/>
          </a:xfrm>
          <a:prstGeom prst="rect">
            <a:avLst/>
          </a:prstGeom>
          <a:ln>
            <a:solidFill>
              <a:srgbClr val="000000"/>
            </a:solidFill>
          </a:ln>
        </p:spPr>
      </p:pic>
      <p:pic>
        <p:nvPicPr>
          <p:cNvPr id="22" name="Picture 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804386" y="3374200"/>
            <a:ext cx="1371600" cy="1357328"/>
          </a:xfrm>
          <a:prstGeom prst="rect">
            <a:avLst/>
          </a:prstGeom>
          <a:ln>
            <a:solidFill>
              <a:srgbClr val="000000"/>
            </a:solidFill>
          </a:ln>
        </p:spPr>
      </p:pic>
      <p:pic>
        <p:nvPicPr>
          <p:cNvPr id="23" name="Picture 2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238306" y="3374200"/>
            <a:ext cx="1371600" cy="1357328"/>
          </a:xfrm>
          <a:prstGeom prst="rect">
            <a:avLst/>
          </a:prstGeom>
          <a:ln>
            <a:solidFill>
              <a:srgbClr val="000000"/>
            </a:solidFill>
          </a:ln>
        </p:spPr>
      </p:pic>
      <p:pic>
        <p:nvPicPr>
          <p:cNvPr id="24" name="Picture 2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673140" y="3374200"/>
            <a:ext cx="1371600" cy="1357328"/>
          </a:xfrm>
          <a:prstGeom prst="rect">
            <a:avLst/>
          </a:prstGeom>
          <a:ln>
            <a:solidFill>
              <a:srgbClr val="000000"/>
            </a:solidFill>
          </a:ln>
        </p:spPr>
      </p:pic>
      <p:pic>
        <p:nvPicPr>
          <p:cNvPr id="26" name="Picture 2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116236" y="3374200"/>
            <a:ext cx="1371600" cy="1357328"/>
          </a:xfrm>
          <a:prstGeom prst="rect">
            <a:avLst/>
          </a:prstGeom>
          <a:ln>
            <a:solidFill>
              <a:srgbClr val="000000"/>
            </a:solidFill>
          </a:ln>
        </p:spPr>
      </p:pic>
      <p:pic>
        <p:nvPicPr>
          <p:cNvPr id="27" name="Picture 2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540952" y="3389748"/>
            <a:ext cx="1371600" cy="1357328"/>
          </a:xfrm>
          <a:prstGeom prst="rect">
            <a:avLst/>
          </a:prstGeom>
          <a:ln>
            <a:solidFill>
              <a:srgbClr val="000000"/>
            </a:solidFill>
          </a:ln>
        </p:spPr>
      </p:pic>
      <p:pic>
        <p:nvPicPr>
          <p:cNvPr id="28" name="Picture 2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80449" y="4814030"/>
            <a:ext cx="1371600" cy="1357328"/>
          </a:xfrm>
          <a:prstGeom prst="rect">
            <a:avLst/>
          </a:prstGeom>
          <a:ln>
            <a:solidFill>
              <a:srgbClr val="000000"/>
            </a:solidFill>
          </a:ln>
        </p:spPr>
      </p:pic>
      <p:pic>
        <p:nvPicPr>
          <p:cNvPr id="29" name="Picture 2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788561" y="4817548"/>
            <a:ext cx="1371600" cy="1357328"/>
          </a:xfrm>
          <a:prstGeom prst="rect">
            <a:avLst/>
          </a:prstGeom>
          <a:ln>
            <a:solidFill>
              <a:srgbClr val="000000"/>
            </a:solidFill>
          </a:ln>
        </p:spPr>
      </p:pic>
      <p:pic>
        <p:nvPicPr>
          <p:cNvPr id="30" name="Picture 2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201924" y="4814030"/>
            <a:ext cx="1371600" cy="1357328"/>
          </a:xfrm>
          <a:prstGeom prst="rect">
            <a:avLst/>
          </a:prstGeom>
          <a:ln>
            <a:solidFill>
              <a:srgbClr val="000000"/>
            </a:solidFill>
          </a:ln>
        </p:spPr>
      </p:pic>
      <p:pic>
        <p:nvPicPr>
          <p:cNvPr id="31" name="Picture 30"/>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651799" y="4814030"/>
            <a:ext cx="1371600" cy="1357328"/>
          </a:xfrm>
          <a:prstGeom prst="rect">
            <a:avLst/>
          </a:prstGeom>
          <a:ln>
            <a:solidFill>
              <a:srgbClr val="000000"/>
            </a:solidFill>
          </a:ln>
        </p:spPr>
      </p:pic>
      <p:pic>
        <p:nvPicPr>
          <p:cNvPr id="32" name="Picture 3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116236" y="4816749"/>
            <a:ext cx="1371600" cy="1357328"/>
          </a:xfrm>
          <a:prstGeom prst="rect">
            <a:avLst/>
          </a:prstGeom>
          <a:ln>
            <a:solidFill>
              <a:srgbClr val="000000"/>
            </a:solidFill>
          </a:ln>
        </p:spPr>
      </p:pic>
      <p:pic>
        <p:nvPicPr>
          <p:cNvPr id="33" name="Picture 3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538098" y="4829578"/>
            <a:ext cx="1371600" cy="1357328"/>
          </a:xfrm>
          <a:prstGeom prst="rect">
            <a:avLst/>
          </a:prstGeom>
          <a:ln>
            <a:solidFill>
              <a:srgbClr val="000000"/>
            </a:solidFill>
          </a:ln>
        </p:spPr>
      </p:pic>
      <p:sp>
        <p:nvSpPr>
          <p:cNvPr id="34" name="Rectangle 33"/>
          <p:cNvSpPr/>
          <p:nvPr/>
        </p:nvSpPr>
        <p:spPr bwMode="auto">
          <a:xfrm>
            <a:off x="0" y="1484785"/>
            <a:ext cx="9144000" cy="5373216"/>
          </a:xfrm>
          <a:prstGeom prst="rect">
            <a:avLst/>
          </a:prstGeom>
          <a:solidFill>
            <a:srgbClr val="003D61">
              <a:alpha val="54902"/>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wrap="none" anchor="ctr"/>
          <a:lstStyle/>
          <a:p>
            <a:pPr algn="ctr" eaLnBrk="0" hangingPunct="0">
              <a:defRPr/>
            </a:pPr>
            <a:endParaRPr lang="en-US" sz="1400" b="1" dirty="0">
              <a:solidFill>
                <a:srgbClr val="000000"/>
              </a:solidFill>
            </a:endParaRPr>
          </a:p>
        </p:txBody>
      </p:sp>
      <p:pic>
        <p:nvPicPr>
          <p:cNvPr id="7" name="Picture 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7538098" y="1980585"/>
            <a:ext cx="1371600" cy="1357328"/>
          </a:xfrm>
          <a:prstGeom prst="rect">
            <a:avLst/>
          </a:prstGeom>
          <a:ln>
            <a:solidFill>
              <a:srgbClr val="000000"/>
            </a:solidFill>
          </a:ln>
        </p:spPr>
      </p:pic>
      <p:graphicFrame>
        <p:nvGraphicFramePr>
          <p:cNvPr id="35" name="Chart 34"/>
          <p:cNvGraphicFramePr/>
          <p:nvPr>
            <p:extLst>
              <p:ext uri="{D42A27DB-BD31-4B8C-83A1-F6EECF244321}">
                <p14:modId xmlns:p14="http://schemas.microsoft.com/office/powerpoint/2010/main" val="3503961038"/>
              </p:ext>
            </p:extLst>
          </p:nvPr>
        </p:nvGraphicFramePr>
        <p:xfrm>
          <a:off x="2123728" y="2743464"/>
          <a:ext cx="4572000" cy="2743200"/>
        </p:xfrm>
        <a:graphic>
          <a:graphicData uri="http://schemas.openxmlformats.org/drawingml/2006/chart">
            <c:chart xmlns:c="http://schemas.openxmlformats.org/drawingml/2006/chart" xmlns:r="http://schemas.openxmlformats.org/officeDocument/2006/relationships" r:id="rId22"/>
          </a:graphicData>
        </a:graphic>
      </p:graphicFrame>
    </p:spTree>
    <p:extLst>
      <p:ext uri="{BB962C8B-B14F-4D97-AF65-F5344CB8AC3E}">
        <p14:creationId xmlns:p14="http://schemas.microsoft.com/office/powerpoint/2010/main" val="1736177950"/>
      </p:ext>
    </p:extLst>
  </p:cSld>
  <p:clrMapOvr>
    <a:masterClrMapping/>
  </p:clrMapOvr>
  <mc:AlternateContent xmlns:mc="http://schemas.openxmlformats.org/markup-compatibility/2006" xmlns:p14="http://schemas.microsoft.com/office/powerpoint/2010/main">
    <mc:Choice Requires="p14">
      <p:transition p14:dur="250" advClick="0" advTm="2968">
        <p:fade/>
      </p:transition>
    </mc:Choice>
    <mc:Fallback xmlns="">
      <p:transition advClick="0" advTm="29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indefinite" fill="hold" nodeType="withEffect">
                                  <p:stCondLst>
                                    <p:cond delay="0"/>
                                  </p:stCondLst>
                                  <p:endCondLst>
                                    <p:cond evt="onNext" delay="0">
                                      <p:tgtEl>
                                        <p:sldTgt/>
                                      </p:tgtEl>
                                    </p:cond>
                                  </p:endCondLst>
                                  <p:childTnLst>
                                    <p:animEffect transition="out" filter="fade">
                                      <p:cBhvr>
                                        <p:cTn id="6" dur="1000" tmFilter="0, 0; .2, .5; .8, .5; 1, 0"/>
                                        <p:tgtEl>
                                          <p:spTgt spid="7"/>
                                        </p:tgtEl>
                                      </p:cBhvr>
                                    </p:animEffect>
                                    <p:animScale>
                                      <p:cBhvr>
                                        <p:cTn id="7" dur="50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Group 48"/>
          <p:cNvGrpSpPr>
            <a:grpSpLocks/>
          </p:cNvGrpSpPr>
          <p:nvPr/>
        </p:nvGrpSpPr>
        <p:grpSpPr bwMode="auto">
          <a:xfrm>
            <a:off x="0" y="-14288"/>
            <a:ext cx="9144000" cy="6872288"/>
            <a:chOff x="0" y="-14263"/>
            <a:chExt cx="9144000" cy="6872263"/>
          </a:xfrm>
        </p:grpSpPr>
        <p:sp>
          <p:nvSpPr>
            <p:cNvPr id="50" name="Rectangle 49"/>
            <p:cNvSpPr/>
            <p:nvPr/>
          </p:nvSpPr>
          <p:spPr>
            <a:xfrm>
              <a:off x="0" y="-14263"/>
              <a:ext cx="9144000" cy="68722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Rockwell" panose="02060603020205020403" pitchFamily="18" charset="0"/>
              </a:endParaRPr>
            </a:p>
          </p:txBody>
        </p:sp>
        <p:sp>
          <p:nvSpPr>
            <p:cNvPr id="51" name="Rectangle 50"/>
            <p:cNvSpPr/>
            <p:nvPr/>
          </p:nvSpPr>
          <p:spPr>
            <a:xfrm>
              <a:off x="0" y="68239"/>
              <a:ext cx="9144000" cy="6789761"/>
            </a:xfrm>
            <a:prstGeom prst="rect">
              <a:avLst/>
            </a:prstGeom>
            <a:gradFill flip="none" rotWithShape="1">
              <a:gsLst>
                <a:gs pos="100000">
                  <a:schemeClr val="tx1">
                    <a:lumMod val="95000"/>
                    <a:lumOff val="5000"/>
                  </a:schemeClr>
                </a:gs>
                <a:gs pos="0">
                  <a:schemeClr val="tx1">
                    <a:lumMod val="65000"/>
                    <a:lumOff val="35000"/>
                  </a:schemeClr>
                </a:gs>
              </a:gsLst>
              <a:path path="circle">
                <a:fillToRect l="50000" t="50000" r="50000" b="50000"/>
              </a:path>
              <a:tileRect/>
            </a:gradFill>
            <a:ln>
              <a:noFill/>
            </a:ln>
            <a:effectLst>
              <a:glow>
                <a:schemeClr val="tx1">
                  <a:alpha val="0"/>
                </a:schemeClr>
              </a:glow>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Rockwell" panose="02060603020205020403" pitchFamily="18" charset="0"/>
              </a:endParaRPr>
            </a:p>
          </p:txBody>
        </p:sp>
      </p:grpSp>
      <p:sp>
        <p:nvSpPr>
          <p:cNvPr id="25" name="Rectangle 24"/>
          <p:cNvSpPr/>
          <p:nvPr/>
        </p:nvSpPr>
        <p:spPr>
          <a:xfrm>
            <a:off x="233011" y="620692"/>
            <a:ext cx="8677989" cy="5876781"/>
          </a:xfrm>
          <a:prstGeom prst="rect">
            <a:avLst/>
          </a:prstGeom>
          <a:solidFill>
            <a:schemeClr val="tx1">
              <a:alpha val="21961"/>
            </a:schemeClr>
          </a:solidFill>
          <a:ln>
            <a:noFill/>
          </a:ln>
          <a:effectLst>
            <a:outerShdw blurRad="381000" dist="203200" dir="5400000" sx="102000" sy="102000" rotWithShape="0">
              <a:prstClr val="black">
                <a:alpha val="49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a:latin typeface="Rockwell" panose="02060603020205020403" pitchFamily="18" charset="0"/>
            </a:endParaRPr>
          </a:p>
        </p:txBody>
      </p:sp>
      <p:sp>
        <p:nvSpPr>
          <p:cNvPr id="39" name="Rectangle 38"/>
          <p:cNvSpPr/>
          <p:nvPr/>
        </p:nvSpPr>
        <p:spPr>
          <a:xfrm>
            <a:off x="0" y="0"/>
            <a:ext cx="9144000" cy="6872289"/>
          </a:xfrm>
          <a:prstGeom prst="rect">
            <a:avLst/>
          </a:prstGeom>
          <a:gradFill flip="none" rotWithShape="1">
            <a:gsLst>
              <a:gs pos="100000">
                <a:schemeClr val="bg1">
                  <a:lumMod val="87000"/>
                </a:schemeClr>
              </a:gs>
              <a:gs pos="13000">
                <a:schemeClr val="bg1"/>
              </a:gs>
            </a:gsLst>
            <a:lin ang="5400000" scaled="1"/>
            <a:tileRect/>
          </a:gradFill>
          <a:ln w="12700">
            <a:solidFill>
              <a:schemeClr val="bg1">
                <a:lumMod val="65000"/>
              </a:schemeClr>
            </a:solidFill>
          </a:ln>
          <a:effectLst>
            <a:outerShdw blurRad="381000" dist="203200" dir="5400000" sx="102000" sy="102000" rotWithShape="0">
              <a:prstClr val="black">
                <a:alpha val="49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Rockwell" panose="02060603020205020403" pitchFamily="18" charset="0"/>
            </a:endParaRPr>
          </a:p>
        </p:txBody>
      </p:sp>
      <p:sp>
        <p:nvSpPr>
          <p:cNvPr id="15" name="Subtitle 2"/>
          <p:cNvSpPr>
            <a:spLocks noGrp="1"/>
          </p:cNvSpPr>
          <p:nvPr>
            <p:ph type="subTitle" idx="1"/>
          </p:nvPr>
        </p:nvSpPr>
        <p:spPr>
          <a:xfrm>
            <a:off x="395536" y="1556792"/>
            <a:ext cx="7992892" cy="504056"/>
          </a:xfrm>
          <a:ln>
            <a:miter lim="800000"/>
            <a:headEnd/>
            <a:tailEnd/>
          </a:ln>
          <a:extLst/>
        </p:spPr>
        <p:txBody>
          <a:bodyPr rtlCol="0">
            <a:noAutofit/>
            <a:scene3d>
              <a:camera prst="orthographicFront"/>
              <a:lightRig rig="threePt" dir="t"/>
            </a:scene3d>
            <a:sp3d extrusionH="57150">
              <a:bevelT w="38100" h="38100"/>
            </a:sp3d>
          </a:bodyPr>
          <a:lstStyle/>
          <a:p>
            <a:pPr algn="l" eaLnBrk="1" fontAlgn="auto" hangingPunct="1">
              <a:spcBef>
                <a:spcPts val="0"/>
              </a:spcBef>
              <a:spcAft>
                <a:spcPts val="0"/>
              </a:spcAft>
              <a:defRPr/>
            </a:pPr>
            <a:r>
              <a:rPr lang="en-US" sz="2800" spc="-151" dirty="0" smtClean="0">
                <a:solidFill>
                  <a:schemeClr val="tx2">
                    <a:lumMod val="75000"/>
                  </a:schemeClr>
                </a:solidFill>
                <a:latin typeface="Rockwell" panose="02060603020205020403" pitchFamily="18" charset="0"/>
              </a:rPr>
              <a:t> </a:t>
            </a:r>
            <a:endParaRPr lang="en-US" sz="2800" spc="-151" dirty="0">
              <a:solidFill>
                <a:schemeClr val="tx2">
                  <a:lumMod val="75000"/>
                </a:schemeClr>
              </a:solidFill>
              <a:latin typeface="Rockwell" panose="02060603020205020403" pitchFamily="18" charset="0"/>
            </a:endParaRPr>
          </a:p>
        </p:txBody>
      </p:sp>
      <p:sp>
        <p:nvSpPr>
          <p:cNvPr id="16" name="Freeform 15"/>
          <p:cNvSpPr/>
          <p:nvPr/>
        </p:nvSpPr>
        <p:spPr>
          <a:xfrm>
            <a:off x="0" y="-14289"/>
            <a:ext cx="9144000" cy="936104"/>
          </a:xfrm>
          <a:custGeom>
            <a:avLst/>
            <a:gdLst>
              <a:gd name="connsiteX0" fmla="*/ 0 w 7435339"/>
              <a:gd name="connsiteY0" fmla="*/ 0 h 792088"/>
              <a:gd name="connsiteX1" fmla="*/ 7435339 w 7435339"/>
              <a:gd name="connsiteY1" fmla="*/ 0 h 792088"/>
              <a:gd name="connsiteX2" fmla="*/ 7435339 w 7435339"/>
              <a:gd name="connsiteY2" fmla="*/ 792088 h 792088"/>
              <a:gd name="connsiteX3" fmla="*/ 0 w 7435339"/>
              <a:gd name="connsiteY3" fmla="*/ 792088 h 792088"/>
              <a:gd name="connsiteX4" fmla="*/ 0 w 7435339"/>
              <a:gd name="connsiteY4" fmla="*/ 0 h 792088"/>
              <a:gd name="connsiteX0" fmla="*/ 0 w 7723371"/>
              <a:gd name="connsiteY0" fmla="*/ 0 h 792088"/>
              <a:gd name="connsiteX1" fmla="*/ 7723371 w 7723371"/>
              <a:gd name="connsiteY1" fmla="*/ 19023 h 792088"/>
              <a:gd name="connsiteX2" fmla="*/ 7435339 w 7723371"/>
              <a:gd name="connsiteY2" fmla="*/ 792088 h 792088"/>
              <a:gd name="connsiteX3" fmla="*/ 0 w 7723371"/>
              <a:gd name="connsiteY3" fmla="*/ 792088 h 792088"/>
              <a:gd name="connsiteX4" fmla="*/ 0 w 7723371"/>
              <a:gd name="connsiteY4" fmla="*/ 0 h 792088"/>
              <a:gd name="connsiteX0" fmla="*/ 0 w 7435339"/>
              <a:gd name="connsiteY0" fmla="*/ 0 h 792088"/>
              <a:gd name="connsiteX1" fmla="*/ 6701228 w 7435339"/>
              <a:gd name="connsiteY1" fmla="*/ 19023 h 792088"/>
              <a:gd name="connsiteX2" fmla="*/ 7435339 w 7435339"/>
              <a:gd name="connsiteY2" fmla="*/ 792088 h 792088"/>
              <a:gd name="connsiteX3" fmla="*/ 0 w 7435339"/>
              <a:gd name="connsiteY3" fmla="*/ 792088 h 792088"/>
              <a:gd name="connsiteX4" fmla="*/ 0 w 7435339"/>
              <a:gd name="connsiteY4" fmla="*/ 0 h 792088"/>
              <a:gd name="connsiteX0" fmla="*/ 0 w 6723847"/>
              <a:gd name="connsiteY0" fmla="*/ 0 h 792088"/>
              <a:gd name="connsiteX1" fmla="*/ 6701228 w 6723847"/>
              <a:gd name="connsiteY1" fmla="*/ 19023 h 792088"/>
              <a:gd name="connsiteX2" fmla="*/ 6723847 w 6723847"/>
              <a:gd name="connsiteY2" fmla="*/ 792088 h 792088"/>
              <a:gd name="connsiteX3" fmla="*/ 0 w 6723847"/>
              <a:gd name="connsiteY3" fmla="*/ 792088 h 792088"/>
              <a:gd name="connsiteX4" fmla="*/ 0 w 6723847"/>
              <a:gd name="connsiteY4" fmla="*/ 0 h 792088"/>
              <a:gd name="connsiteX0" fmla="*/ 0 w 6731291"/>
              <a:gd name="connsiteY0" fmla="*/ 0 h 792088"/>
              <a:gd name="connsiteX1" fmla="*/ 6731291 w 6731291"/>
              <a:gd name="connsiteY1" fmla="*/ 19023 h 792088"/>
              <a:gd name="connsiteX2" fmla="*/ 6723847 w 6731291"/>
              <a:gd name="connsiteY2" fmla="*/ 792088 h 792088"/>
              <a:gd name="connsiteX3" fmla="*/ 0 w 6731291"/>
              <a:gd name="connsiteY3" fmla="*/ 792088 h 792088"/>
              <a:gd name="connsiteX4" fmla="*/ 0 w 6731291"/>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1291" h="792088">
                <a:moveTo>
                  <a:pt x="0" y="0"/>
                </a:moveTo>
                <a:lnTo>
                  <a:pt x="6731291" y="19023"/>
                </a:lnTo>
                <a:cubicBezTo>
                  <a:pt x="6728810" y="276711"/>
                  <a:pt x="6726328" y="534400"/>
                  <a:pt x="6723847" y="792088"/>
                </a:cubicBezTo>
                <a:lnTo>
                  <a:pt x="0" y="792088"/>
                </a:lnTo>
                <a:lnTo>
                  <a:pt x="0" y="0"/>
                </a:lnTo>
                <a:close/>
              </a:path>
            </a:pathLst>
          </a:cu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5400000" scaled="1"/>
            <a:tileRect/>
          </a:gradFill>
          <a:ln>
            <a:noFill/>
          </a:ln>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latin typeface="Rockwell" panose="02060603020205020403" pitchFamily="18" charset="0"/>
            </a:endParaRPr>
          </a:p>
        </p:txBody>
      </p:sp>
      <p:sp>
        <p:nvSpPr>
          <p:cNvPr id="20" name="Title 1"/>
          <p:cNvSpPr>
            <a:spLocks noGrp="1"/>
          </p:cNvSpPr>
          <p:nvPr>
            <p:ph type="ctrTitle"/>
          </p:nvPr>
        </p:nvSpPr>
        <p:spPr>
          <a:xfrm>
            <a:off x="107504" y="0"/>
            <a:ext cx="9001000" cy="785819"/>
          </a:xfrm>
          <a:ln>
            <a:miter lim="800000"/>
            <a:headEnd/>
            <a:tailEnd/>
          </a:ln>
          <a:extLst/>
        </p:spPr>
        <p:txBody>
          <a:bodyPr rtlCol="0" anchor="t">
            <a:noAutofit/>
            <a:scene3d>
              <a:camera prst="orthographicFront"/>
              <a:lightRig rig="soft" dir="t">
                <a:rot lat="0" lon="0" rev="10800000"/>
              </a:lightRig>
            </a:scene3d>
            <a:sp3d>
              <a:bevelT w="27940" h="12700"/>
              <a:contourClr>
                <a:srgbClr val="DDDDDD"/>
              </a:contourClr>
            </a:sp3d>
          </a:bodyPr>
          <a:lstStyle/>
          <a:p>
            <a:pPr eaLnBrk="1" fontAlgn="auto" hangingPunct="1">
              <a:spcBef>
                <a:spcPts val="0"/>
              </a:spcBef>
              <a:spcAft>
                <a:spcPts val="0"/>
              </a:spcAft>
              <a:defRPr/>
            </a:pPr>
            <a:r>
              <a:rPr lang="en-US" b="1" spc="-151" dirty="0" smtClean="0">
                <a:ln w="11430"/>
                <a:solidFill>
                  <a:srgbClr val="F8F8F8"/>
                </a:solidFill>
                <a:latin typeface="Rockwell" panose="02060603020205020403" pitchFamily="18" charset="0"/>
              </a:rPr>
              <a:t>Datasets</a:t>
            </a:r>
            <a:endParaRPr lang="en-US" sz="2800" b="1" spc="-151" dirty="0">
              <a:ln w="11430"/>
              <a:solidFill>
                <a:srgbClr val="F8F8F8"/>
              </a:solidFill>
              <a:latin typeface="Rockwell" panose="02060603020205020403" pitchFamily="18" charset="0"/>
            </a:endParaRP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46120" y="1003007"/>
            <a:ext cx="2651760" cy="977837"/>
          </a:xfrm>
          <a:prstGeom prst="rect">
            <a:avLst/>
          </a:prstGeom>
        </p:spPr>
      </p:pic>
      <p:graphicFrame>
        <p:nvGraphicFramePr>
          <p:cNvPr id="17" name="Content Placeholder 19"/>
          <p:cNvGraphicFramePr>
            <a:graphicFrameLocks/>
          </p:cNvGraphicFramePr>
          <p:nvPr>
            <p:extLst>
              <p:ext uri="{D42A27DB-BD31-4B8C-83A1-F6EECF244321}">
                <p14:modId xmlns:p14="http://schemas.microsoft.com/office/powerpoint/2010/main" val="1667336835"/>
              </p:ext>
            </p:extLst>
          </p:nvPr>
        </p:nvGraphicFramePr>
        <p:xfrm>
          <a:off x="32708" y="2080574"/>
          <a:ext cx="1911932" cy="1840223"/>
        </p:xfrm>
        <a:graphic>
          <a:graphicData uri="http://schemas.openxmlformats.org/drawingml/2006/table">
            <a:tbl>
              <a:tblPr firstRow="1" bandRow="1">
                <a:tableStyleId>{F5AB1C69-6EDB-4FF4-983F-18BD219EF322}</a:tableStyleId>
              </a:tblPr>
              <a:tblGrid>
                <a:gridCol w="1911932"/>
              </a:tblGrid>
              <a:tr h="518075">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2000" b="1" dirty="0" smtClean="0">
                          <a:solidFill>
                            <a:schemeClr val="lt1"/>
                          </a:solidFill>
                          <a:latin typeface="+mn-lt"/>
                          <a:ea typeface="+mn-ea"/>
                          <a:cs typeface="+mn-cs"/>
                        </a:rPr>
                        <a:t>NED – National Elevation Data</a:t>
                      </a:r>
                    </a:p>
                  </a:txBody>
                  <a:tcPr marL="91424" marR="91424" marT="45713" marB="45713"/>
                </a:tc>
              </a:tr>
              <a:tr h="499131">
                <a:tc>
                  <a:txBody>
                    <a:bodyPr/>
                    <a:lstStyle/>
                    <a:p>
                      <a:pPr algn="ctr"/>
                      <a:r>
                        <a:rPr lang="en-US" sz="1800" dirty="0" smtClean="0"/>
                        <a:t>DEM – Digital Elevation Model</a:t>
                      </a:r>
                    </a:p>
                  </a:txBody>
                  <a:tcPr marL="91424" marR="91424" marT="45713" marB="45713"/>
                </a:tc>
              </a:tr>
              <a:tr h="499131">
                <a:tc>
                  <a:txBody>
                    <a:bodyPr/>
                    <a:lstStyle/>
                    <a:p>
                      <a:pPr algn="ctr"/>
                      <a:r>
                        <a:rPr lang="en-US" sz="1800" dirty="0" smtClean="0"/>
                        <a:t>30 m </a:t>
                      </a:r>
                      <a:endParaRPr lang="en-US" sz="1800" dirty="0"/>
                    </a:p>
                  </a:txBody>
                  <a:tcPr marL="91424" marR="91424" marT="45713" marB="45713"/>
                </a:tc>
              </a:tr>
            </a:tbl>
          </a:graphicData>
        </a:graphic>
      </p:graphicFrame>
      <p:graphicFrame>
        <p:nvGraphicFramePr>
          <p:cNvPr id="18" name="Content Placeholder 19"/>
          <p:cNvGraphicFramePr>
            <a:graphicFrameLocks/>
          </p:cNvGraphicFramePr>
          <p:nvPr>
            <p:extLst>
              <p:ext uri="{D42A27DB-BD31-4B8C-83A1-F6EECF244321}">
                <p14:modId xmlns:p14="http://schemas.microsoft.com/office/powerpoint/2010/main" val="3295278574"/>
              </p:ext>
            </p:extLst>
          </p:nvPr>
        </p:nvGraphicFramePr>
        <p:xfrm>
          <a:off x="4804772" y="2080574"/>
          <a:ext cx="1924680" cy="2419343"/>
        </p:xfrm>
        <a:graphic>
          <a:graphicData uri="http://schemas.openxmlformats.org/drawingml/2006/table">
            <a:tbl>
              <a:tblPr firstRow="1" bandRow="1">
                <a:tableStyleId>{5C22544A-7EE6-4342-B048-85BDC9FD1C3A}</a:tableStyleId>
              </a:tblPr>
              <a:tblGrid>
                <a:gridCol w="1924680"/>
              </a:tblGrid>
              <a:tr h="525386">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2000" b="1" dirty="0" smtClean="0">
                          <a:solidFill>
                            <a:schemeClr val="lt1"/>
                          </a:solidFill>
                          <a:latin typeface="+mn-lt"/>
                          <a:ea typeface="+mn-ea"/>
                          <a:cs typeface="+mn-cs"/>
                        </a:rPr>
                        <a:t>WBD – Watershed Boundary Data </a:t>
                      </a:r>
                    </a:p>
                  </a:txBody>
                  <a:tcPr marL="91424" marR="91424" marT="45713" marB="45713"/>
                </a:tc>
              </a:tr>
              <a:tr h="499131">
                <a:tc>
                  <a:txBody>
                    <a:bodyPr/>
                    <a:lstStyle/>
                    <a:p>
                      <a:pPr algn="ctr"/>
                      <a:r>
                        <a:rPr lang="en-US" sz="1800" dirty="0" smtClean="0"/>
                        <a:t>HU(C) – Hydrologic Unit (Code)</a:t>
                      </a:r>
                    </a:p>
                  </a:txBody>
                  <a:tcPr marL="91424" marR="91424" marT="45713" marB="45713"/>
                </a:tc>
              </a:tr>
              <a:tr h="499131">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1800" dirty="0" smtClean="0"/>
                        <a:t>Huc8 &amp; Huc12</a:t>
                      </a:r>
                    </a:p>
                  </a:txBody>
                  <a:tcPr marL="91424" marR="91424" marT="45713" marB="45713"/>
                </a:tc>
              </a:tr>
            </a:tbl>
          </a:graphicData>
        </a:graphic>
      </p:graphicFrame>
      <p:graphicFrame>
        <p:nvGraphicFramePr>
          <p:cNvPr id="19" name="Content Placeholder 19"/>
          <p:cNvGraphicFramePr>
            <a:graphicFrameLocks/>
          </p:cNvGraphicFramePr>
          <p:nvPr>
            <p:extLst>
              <p:ext uri="{D42A27DB-BD31-4B8C-83A1-F6EECF244321}">
                <p14:modId xmlns:p14="http://schemas.microsoft.com/office/powerpoint/2010/main" val="2852837763"/>
              </p:ext>
            </p:extLst>
          </p:nvPr>
        </p:nvGraphicFramePr>
        <p:xfrm>
          <a:off x="2408972" y="2080574"/>
          <a:ext cx="1944216" cy="2004088"/>
        </p:xfrm>
        <a:graphic>
          <a:graphicData uri="http://schemas.openxmlformats.org/drawingml/2006/table">
            <a:tbl>
              <a:tblPr firstRow="1" bandRow="1">
                <a:tableStyleId>{00A15C55-8517-42AA-B614-E9B94910E393}</a:tableStyleId>
              </a:tblPr>
              <a:tblGrid>
                <a:gridCol w="1944216"/>
              </a:tblGrid>
              <a:tr h="518075">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2000" b="1" dirty="0" smtClean="0">
                          <a:solidFill>
                            <a:schemeClr val="lt1"/>
                          </a:solidFill>
                          <a:latin typeface="+mn-lt"/>
                          <a:ea typeface="+mn-ea"/>
                          <a:cs typeface="+mn-cs"/>
                        </a:rPr>
                        <a:t>NHD – National Hydrographic Data</a:t>
                      </a:r>
                      <a:endParaRPr lang="en-US" sz="2000" b="1" dirty="0">
                        <a:solidFill>
                          <a:schemeClr val="lt1"/>
                        </a:solidFill>
                        <a:latin typeface="+mn-lt"/>
                        <a:ea typeface="+mn-ea"/>
                        <a:cs typeface="+mn-cs"/>
                      </a:endParaRPr>
                    </a:p>
                  </a:txBody>
                  <a:tcPr marL="91484" marR="91484" marT="45713" marB="45713"/>
                </a:tc>
              </a:tr>
              <a:tr h="499131">
                <a:tc>
                  <a:txBody>
                    <a:bodyPr/>
                    <a:lstStyle/>
                    <a:p>
                      <a:pPr algn="ctr"/>
                      <a:r>
                        <a:rPr lang="en-US" sz="1800" dirty="0" smtClean="0"/>
                        <a:t>Stream Networks</a:t>
                      </a:r>
                    </a:p>
                  </a:txBody>
                  <a:tcPr marL="91484" marR="91484" marT="45713" marB="45713"/>
                </a:tc>
              </a:tr>
              <a:tr h="499131">
                <a:tc>
                  <a:txBody>
                    <a:bodyPr/>
                    <a:lstStyle/>
                    <a:p>
                      <a:pPr algn="ctr"/>
                      <a:r>
                        <a:rPr lang="en-US" sz="1800" dirty="0" smtClean="0"/>
                        <a:t>24K</a:t>
                      </a:r>
                      <a:endParaRPr lang="en-US" sz="1800" dirty="0"/>
                    </a:p>
                  </a:txBody>
                  <a:tcPr marL="91484" marR="91484" marT="45713" marB="45713"/>
                </a:tc>
              </a:tr>
            </a:tbl>
          </a:graphicData>
        </a:graphic>
      </p:graphicFrame>
      <p:graphicFrame>
        <p:nvGraphicFramePr>
          <p:cNvPr id="23" name="Content Placeholder 19"/>
          <p:cNvGraphicFramePr>
            <a:graphicFrameLocks/>
          </p:cNvGraphicFramePr>
          <p:nvPr>
            <p:extLst>
              <p:ext uri="{D42A27DB-BD31-4B8C-83A1-F6EECF244321}">
                <p14:modId xmlns:p14="http://schemas.microsoft.com/office/powerpoint/2010/main" val="583487909"/>
              </p:ext>
            </p:extLst>
          </p:nvPr>
        </p:nvGraphicFramePr>
        <p:xfrm>
          <a:off x="7109028" y="2080574"/>
          <a:ext cx="1924680" cy="1200157"/>
        </p:xfrm>
        <a:graphic>
          <a:graphicData uri="http://schemas.openxmlformats.org/drawingml/2006/table">
            <a:tbl>
              <a:tblPr firstRow="1" bandRow="1">
                <a:tableStyleId>{93296810-A885-4BE3-A3E7-6D5BEEA58F35}</a:tableStyleId>
              </a:tblPr>
              <a:tblGrid>
                <a:gridCol w="1924680"/>
              </a:tblGrid>
              <a:tr h="525386">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2000" b="1" dirty="0" smtClean="0">
                          <a:solidFill>
                            <a:schemeClr val="lt1"/>
                          </a:solidFill>
                          <a:latin typeface="+mn-lt"/>
                          <a:ea typeface="+mn-ea"/>
                          <a:cs typeface="+mn-cs"/>
                        </a:rPr>
                        <a:t>Density Partitions</a:t>
                      </a:r>
                      <a:endParaRPr lang="en-US" sz="2000" b="1" dirty="0">
                        <a:solidFill>
                          <a:schemeClr val="lt1"/>
                        </a:solidFill>
                        <a:latin typeface="+mn-lt"/>
                        <a:ea typeface="+mn-ea"/>
                        <a:cs typeface="+mn-cs"/>
                      </a:endParaRPr>
                    </a:p>
                  </a:txBody>
                  <a:tcPr marL="91424" marR="91424" marT="45713" marB="45713"/>
                </a:tc>
              </a:tr>
              <a:tr h="499131">
                <a:tc>
                  <a:txBody>
                    <a:bodyPr/>
                    <a:lstStyle/>
                    <a:p>
                      <a:pPr algn="ctr"/>
                      <a:r>
                        <a:rPr lang="en-US" sz="1800" dirty="0" smtClean="0"/>
                        <a:t>Thanks</a:t>
                      </a:r>
                      <a:r>
                        <a:rPr lang="en-US" sz="1800" baseline="0" dirty="0" smtClean="0"/>
                        <a:t> Babs </a:t>
                      </a:r>
                      <a:r>
                        <a:rPr lang="en-US" sz="1800" i="1" baseline="0" dirty="0" smtClean="0"/>
                        <a:t>et. al.</a:t>
                      </a:r>
                      <a:endParaRPr lang="en-US" sz="1800" i="1" dirty="0"/>
                    </a:p>
                  </a:txBody>
                  <a:tcPr marL="91424" marR="91424" marT="45713" marB="45713"/>
                </a:tc>
              </a:tr>
            </a:tbl>
          </a:graphicData>
        </a:graphic>
      </p:graphicFrame>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3236" y="3826242"/>
            <a:ext cx="1828800" cy="1788721"/>
          </a:xfrm>
          <a:prstGeom prst="rect">
            <a:avLst/>
          </a:prstGeom>
        </p:spPr>
      </p:pic>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38035" y="4028973"/>
            <a:ext cx="1828800" cy="1788721"/>
          </a:xfrm>
          <a:prstGeom prst="rect">
            <a:avLst/>
          </a:prstGeom>
        </p:spPr>
      </p:pic>
      <p:pic>
        <p:nvPicPr>
          <p:cNvPr id="31" name="Picture 3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92342" y="4323450"/>
            <a:ext cx="1828800" cy="1788721"/>
          </a:xfrm>
          <a:prstGeom prst="rect">
            <a:avLst/>
          </a:prstGeom>
        </p:spPr>
      </p:pic>
      <p:pic>
        <p:nvPicPr>
          <p:cNvPr id="32" name="Picture 3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27297" y="5069279"/>
            <a:ext cx="1828800" cy="1788721"/>
          </a:xfrm>
          <a:prstGeom prst="rect">
            <a:avLst/>
          </a:prstGeom>
        </p:spPr>
      </p:pic>
      <p:pic>
        <p:nvPicPr>
          <p:cNvPr id="33" name="Picture 3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276523" y="3192535"/>
            <a:ext cx="1828800" cy="1668508"/>
          </a:xfrm>
          <a:prstGeom prst="rect">
            <a:avLst/>
          </a:prstGeom>
        </p:spPr>
      </p:pic>
    </p:spTree>
    <p:extLst>
      <p:ext uri="{BB962C8B-B14F-4D97-AF65-F5344CB8AC3E}">
        <p14:creationId xmlns:p14="http://schemas.microsoft.com/office/powerpoint/2010/main" val="1715034974"/>
      </p:ext>
    </p:extLst>
  </p:cSld>
  <p:clrMapOvr>
    <a:masterClrMapping/>
  </p:clrMapOvr>
  <mc:AlternateContent xmlns:mc="http://schemas.openxmlformats.org/markup-compatibility/2006" xmlns:p14="http://schemas.microsoft.com/office/powerpoint/2010/main">
    <mc:Choice Requires="p14">
      <p:transition p14:dur="250" advClick="0" advTm="2968">
        <p:fade/>
      </p:transition>
    </mc:Choice>
    <mc:Fallback xmlns="">
      <p:transition advClick="0" advTm="2968">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Group 48"/>
          <p:cNvGrpSpPr>
            <a:grpSpLocks/>
          </p:cNvGrpSpPr>
          <p:nvPr/>
        </p:nvGrpSpPr>
        <p:grpSpPr bwMode="auto">
          <a:xfrm>
            <a:off x="0" y="-14288"/>
            <a:ext cx="9144000" cy="6872288"/>
            <a:chOff x="0" y="-14263"/>
            <a:chExt cx="9144000" cy="6872263"/>
          </a:xfrm>
        </p:grpSpPr>
        <p:sp>
          <p:nvSpPr>
            <p:cNvPr id="50" name="Rectangle 49"/>
            <p:cNvSpPr/>
            <p:nvPr/>
          </p:nvSpPr>
          <p:spPr>
            <a:xfrm>
              <a:off x="0" y="-14263"/>
              <a:ext cx="9144000" cy="68722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1" name="Rectangle 50"/>
            <p:cNvSpPr/>
            <p:nvPr/>
          </p:nvSpPr>
          <p:spPr>
            <a:xfrm>
              <a:off x="0" y="68239"/>
              <a:ext cx="9144000" cy="6789761"/>
            </a:xfrm>
            <a:prstGeom prst="rect">
              <a:avLst/>
            </a:prstGeom>
            <a:gradFill flip="none" rotWithShape="1">
              <a:gsLst>
                <a:gs pos="100000">
                  <a:schemeClr val="tx1">
                    <a:lumMod val="95000"/>
                    <a:lumOff val="5000"/>
                  </a:schemeClr>
                </a:gs>
                <a:gs pos="0">
                  <a:schemeClr val="tx1">
                    <a:lumMod val="65000"/>
                    <a:lumOff val="35000"/>
                  </a:schemeClr>
                </a:gs>
              </a:gsLst>
              <a:path path="circle">
                <a:fillToRect l="50000" t="50000" r="50000" b="50000"/>
              </a:path>
              <a:tileRect/>
            </a:gradFill>
            <a:ln>
              <a:noFill/>
            </a:ln>
            <a:effectLst>
              <a:glow>
                <a:schemeClr val="tx1">
                  <a:alpha val="0"/>
                </a:schemeClr>
              </a:glow>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25" name="Rectangle 24"/>
          <p:cNvSpPr/>
          <p:nvPr/>
        </p:nvSpPr>
        <p:spPr>
          <a:xfrm>
            <a:off x="233011" y="620692"/>
            <a:ext cx="8677989" cy="5876781"/>
          </a:xfrm>
          <a:prstGeom prst="rect">
            <a:avLst/>
          </a:prstGeom>
          <a:solidFill>
            <a:schemeClr val="tx1">
              <a:alpha val="21961"/>
            </a:schemeClr>
          </a:solidFill>
          <a:ln>
            <a:noFill/>
          </a:ln>
          <a:effectLst>
            <a:outerShdw blurRad="381000" dist="203200" dir="5400000" sx="102000" sy="102000" rotWithShape="0">
              <a:prstClr val="black">
                <a:alpha val="49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a:p>
        </p:txBody>
      </p:sp>
      <p:sp>
        <p:nvSpPr>
          <p:cNvPr id="39" name="Rectangle 38"/>
          <p:cNvSpPr/>
          <p:nvPr/>
        </p:nvSpPr>
        <p:spPr>
          <a:xfrm>
            <a:off x="0" y="-14288"/>
            <a:ext cx="9144000" cy="6872289"/>
          </a:xfrm>
          <a:prstGeom prst="rect">
            <a:avLst/>
          </a:prstGeom>
          <a:gradFill flip="none" rotWithShape="1">
            <a:gsLst>
              <a:gs pos="100000">
                <a:schemeClr val="bg1">
                  <a:lumMod val="87000"/>
                </a:schemeClr>
              </a:gs>
              <a:gs pos="13000">
                <a:schemeClr val="bg1"/>
              </a:gs>
            </a:gsLst>
            <a:lin ang="5400000" scaled="1"/>
            <a:tileRect/>
          </a:gradFill>
          <a:ln w="12700">
            <a:solidFill>
              <a:schemeClr val="bg1">
                <a:lumMod val="65000"/>
              </a:schemeClr>
            </a:solidFill>
          </a:ln>
          <a:effectLst>
            <a:outerShdw blurRad="381000" dist="203200" dir="5400000" sx="102000" sy="102000" rotWithShape="0">
              <a:prstClr val="black">
                <a:alpha val="49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Subtitle 2"/>
          <p:cNvSpPr>
            <a:spLocks noGrp="1"/>
          </p:cNvSpPr>
          <p:nvPr>
            <p:ph type="subTitle" idx="1"/>
          </p:nvPr>
        </p:nvSpPr>
        <p:spPr>
          <a:xfrm>
            <a:off x="395536" y="1556792"/>
            <a:ext cx="7992892" cy="504056"/>
          </a:xfrm>
          <a:ln>
            <a:miter lim="800000"/>
            <a:headEnd/>
            <a:tailEnd/>
          </a:ln>
          <a:extLst/>
        </p:spPr>
        <p:txBody>
          <a:bodyPr rtlCol="0">
            <a:noAutofit/>
            <a:scene3d>
              <a:camera prst="orthographicFront"/>
              <a:lightRig rig="threePt" dir="t"/>
            </a:scene3d>
            <a:sp3d extrusionH="57150">
              <a:bevelT w="38100" h="38100"/>
            </a:sp3d>
          </a:bodyPr>
          <a:lstStyle/>
          <a:p>
            <a:pPr algn="l" eaLnBrk="1" fontAlgn="auto" hangingPunct="1">
              <a:spcBef>
                <a:spcPts val="0"/>
              </a:spcBef>
              <a:spcAft>
                <a:spcPts val="0"/>
              </a:spcAft>
              <a:defRPr/>
            </a:pPr>
            <a:r>
              <a:rPr lang="en-US" sz="2800" spc="-151" dirty="0" smtClean="0">
                <a:solidFill>
                  <a:schemeClr val="tx2">
                    <a:lumMod val="75000"/>
                  </a:schemeClr>
                </a:solidFill>
                <a:latin typeface="+mn-lt"/>
              </a:rPr>
              <a:t> </a:t>
            </a:r>
            <a:endParaRPr lang="en-US" sz="2800" spc="-151" dirty="0">
              <a:solidFill>
                <a:schemeClr val="tx2">
                  <a:lumMod val="75000"/>
                </a:schemeClr>
              </a:solidFill>
              <a:latin typeface="+mn-lt"/>
            </a:endParaRPr>
          </a:p>
        </p:txBody>
      </p:sp>
      <p:sp>
        <p:nvSpPr>
          <p:cNvPr id="16" name="Freeform 15"/>
          <p:cNvSpPr/>
          <p:nvPr/>
        </p:nvSpPr>
        <p:spPr>
          <a:xfrm>
            <a:off x="0" y="-14289"/>
            <a:ext cx="9144000" cy="936104"/>
          </a:xfrm>
          <a:custGeom>
            <a:avLst/>
            <a:gdLst>
              <a:gd name="connsiteX0" fmla="*/ 0 w 7435339"/>
              <a:gd name="connsiteY0" fmla="*/ 0 h 792088"/>
              <a:gd name="connsiteX1" fmla="*/ 7435339 w 7435339"/>
              <a:gd name="connsiteY1" fmla="*/ 0 h 792088"/>
              <a:gd name="connsiteX2" fmla="*/ 7435339 w 7435339"/>
              <a:gd name="connsiteY2" fmla="*/ 792088 h 792088"/>
              <a:gd name="connsiteX3" fmla="*/ 0 w 7435339"/>
              <a:gd name="connsiteY3" fmla="*/ 792088 h 792088"/>
              <a:gd name="connsiteX4" fmla="*/ 0 w 7435339"/>
              <a:gd name="connsiteY4" fmla="*/ 0 h 792088"/>
              <a:gd name="connsiteX0" fmla="*/ 0 w 7723371"/>
              <a:gd name="connsiteY0" fmla="*/ 0 h 792088"/>
              <a:gd name="connsiteX1" fmla="*/ 7723371 w 7723371"/>
              <a:gd name="connsiteY1" fmla="*/ 19023 h 792088"/>
              <a:gd name="connsiteX2" fmla="*/ 7435339 w 7723371"/>
              <a:gd name="connsiteY2" fmla="*/ 792088 h 792088"/>
              <a:gd name="connsiteX3" fmla="*/ 0 w 7723371"/>
              <a:gd name="connsiteY3" fmla="*/ 792088 h 792088"/>
              <a:gd name="connsiteX4" fmla="*/ 0 w 7723371"/>
              <a:gd name="connsiteY4" fmla="*/ 0 h 792088"/>
              <a:gd name="connsiteX0" fmla="*/ 0 w 7435339"/>
              <a:gd name="connsiteY0" fmla="*/ 0 h 792088"/>
              <a:gd name="connsiteX1" fmla="*/ 6701228 w 7435339"/>
              <a:gd name="connsiteY1" fmla="*/ 19023 h 792088"/>
              <a:gd name="connsiteX2" fmla="*/ 7435339 w 7435339"/>
              <a:gd name="connsiteY2" fmla="*/ 792088 h 792088"/>
              <a:gd name="connsiteX3" fmla="*/ 0 w 7435339"/>
              <a:gd name="connsiteY3" fmla="*/ 792088 h 792088"/>
              <a:gd name="connsiteX4" fmla="*/ 0 w 7435339"/>
              <a:gd name="connsiteY4" fmla="*/ 0 h 792088"/>
              <a:gd name="connsiteX0" fmla="*/ 0 w 6723847"/>
              <a:gd name="connsiteY0" fmla="*/ 0 h 792088"/>
              <a:gd name="connsiteX1" fmla="*/ 6701228 w 6723847"/>
              <a:gd name="connsiteY1" fmla="*/ 19023 h 792088"/>
              <a:gd name="connsiteX2" fmla="*/ 6723847 w 6723847"/>
              <a:gd name="connsiteY2" fmla="*/ 792088 h 792088"/>
              <a:gd name="connsiteX3" fmla="*/ 0 w 6723847"/>
              <a:gd name="connsiteY3" fmla="*/ 792088 h 792088"/>
              <a:gd name="connsiteX4" fmla="*/ 0 w 6723847"/>
              <a:gd name="connsiteY4" fmla="*/ 0 h 792088"/>
              <a:gd name="connsiteX0" fmla="*/ 0 w 6731291"/>
              <a:gd name="connsiteY0" fmla="*/ 0 h 792088"/>
              <a:gd name="connsiteX1" fmla="*/ 6731291 w 6731291"/>
              <a:gd name="connsiteY1" fmla="*/ 19023 h 792088"/>
              <a:gd name="connsiteX2" fmla="*/ 6723847 w 6731291"/>
              <a:gd name="connsiteY2" fmla="*/ 792088 h 792088"/>
              <a:gd name="connsiteX3" fmla="*/ 0 w 6731291"/>
              <a:gd name="connsiteY3" fmla="*/ 792088 h 792088"/>
              <a:gd name="connsiteX4" fmla="*/ 0 w 6731291"/>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1291" h="792088">
                <a:moveTo>
                  <a:pt x="0" y="0"/>
                </a:moveTo>
                <a:lnTo>
                  <a:pt x="6731291" y="19023"/>
                </a:lnTo>
                <a:cubicBezTo>
                  <a:pt x="6728810" y="276711"/>
                  <a:pt x="6726328" y="534400"/>
                  <a:pt x="6723847" y="792088"/>
                </a:cubicBezTo>
                <a:lnTo>
                  <a:pt x="0" y="792088"/>
                </a:lnTo>
                <a:lnTo>
                  <a:pt x="0" y="0"/>
                </a:lnTo>
                <a:close/>
              </a:path>
            </a:pathLst>
          </a:cu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5400000" scaled="1"/>
            <a:tileRect/>
          </a:gradFill>
          <a:ln>
            <a:noFill/>
          </a:ln>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Title 1"/>
          <p:cNvSpPr>
            <a:spLocks noGrp="1"/>
          </p:cNvSpPr>
          <p:nvPr>
            <p:ph type="ctrTitle"/>
          </p:nvPr>
        </p:nvSpPr>
        <p:spPr>
          <a:xfrm>
            <a:off x="107504" y="0"/>
            <a:ext cx="9001000" cy="785819"/>
          </a:xfrm>
          <a:ln>
            <a:miter lim="800000"/>
            <a:headEnd/>
            <a:tailEnd/>
          </a:ln>
          <a:extLst/>
        </p:spPr>
        <p:txBody>
          <a:bodyPr rtlCol="0" anchor="t">
            <a:noAutofit/>
            <a:scene3d>
              <a:camera prst="orthographicFront"/>
              <a:lightRig rig="soft" dir="t">
                <a:rot lat="0" lon="0" rev="10800000"/>
              </a:lightRig>
            </a:scene3d>
            <a:sp3d>
              <a:bevelT w="27940" h="12700"/>
              <a:contourClr>
                <a:srgbClr val="DDDDDD"/>
              </a:contourClr>
            </a:sp3d>
          </a:bodyPr>
          <a:lstStyle/>
          <a:p>
            <a:pPr eaLnBrk="1" fontAlgn="auto" hangingPunct="1">
              <a:spcBef>
                <a:spcPts val="0"/>
              </a:spcBef>
              <a:spcAft>
                <a:spcPts val="0"/>
              </a:spcAft>
              <a:defRPr/>
            </a:pPr>
            <a:r>
              <a:rPr lang="en-US" b="1" spc="-151" dirty="0">
                <a:ln w="11430"/>
                <a:solidFill>
                  <a:srgbClr val="F8F8F8"/>
                </a:solidFill>
                <a:latin typeface="Rockwell" panose="02060603020205020403" pitchFamily="18" charset="0"/>
              </a:rPr>
              <a:t>Study</a:t>
            </a:r>
            <a:r>
              <a:rPr lang="en-US" b="1" spc="-151" dirty="0" smtClean="0">
                <a:ln w="11430"/>
                <a:solidFill>
                  <a:srgbClr val="F8F8F8"/>
                </a:solidFill>
                <a:latin typeface="Rockwell" panose="02060603020205020403" pitchFamily="18" charset="0"/>
              </a:rPr>
              <a:t> </a:t>
            </a:r>
            <a:r>
              <a:rPr lang="en-US" b="1" spc="-151" dirty="0">
                <a:ln w="11430"/>
                <a:solidFill>
                  <a:srgbClr val="F8F8F8"/>
                </a:solidFill>
                <a:latin typeface="Rockwell" panose="02060603020205020403" pitchFamily="18" charset="0"/>
              </a:rPr>
              <a:t>Areas</a:t>
            </a: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5575" t="29000" b="29000"/>
          <a:stretch/>
        </p:blipFill>
        <p:spPr>
          <a:xfrm>
            <a:off x="0" y="1021874"/>
            <a:ext cx="9144000" cy="5836126"/>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21864" t="2750" r="14460" b="71000"/>
          <a:stretch/>
        </p:blipFill>
        <p:spPr>
          <a:xfrm>
            <a:off x="17686" y="4877537"/>
            <a:ext cx="3096344" cy="1800200"/>
          </a:xfrm>
          <a:prstGeom prst="rect">
            <a:avLst/>
          </a:prstGeom>
        </p:spPr>
      </p:pic>
    </p:spTree>
    <p:extLst>
      <p:ext uri="{BB962C8B-B14F-4D97-AF65-F5344CB8AC3E}">
        <p14:creationId xmlns:p14="http://schemas.microsoft.com/office/powerpoint/2010/main" val="2349625048"/>
      </p:ext>
    </p:extLst>
  </p:cSld>
  <p:clrMapOvr>
    <a:masterClrMapping/>
  </p:clrMapOvr>
  <mc:AlternateContent xmlns:mc="http://schemas.openxmlformats.org/markup-compatibility/2006" xmlns:p14="http://schemas.microsoft.com/office/powerpoint/2010/main">
    <mc:Choice Requires="p14">
      <p:transition p14:dur="250" advClick="0" advTm="2968">
        <p:fade/>
      </p:transition>
    </mc:Choice>
    <mc:Fallback xmlns="">
      <p:transition advClick="0" advTm="2968">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Group 48"/>
          <p:cNvGrpSpPr>
            <a:grpSpLocks/>
          </p:cNvGrpSpPr>
          <p:nvPr/>
        </p:nvGrpSpPr>
        <p:grpSpPr bwMode="auto">
          <a:xfrm>
            <a:off x="0" y="-14288"/>
            <a:ext cx="9144000" cy="6872288"/>
            <a:chOff x="0" y="-14263"/>
            <a:chExt cx="9144000" cy="6872263"/>
          </a:xfrm>
        </p:grpSpPr>
        <p:sp>
          <p:nvSpPr>
            <p:cNvPr id="50" name="Rectangle 49"/>
            <p:cNvSpPr/>
            <p:nvPr/>
          </p:nvSpPr>
          <p:spPr>
            <a:xfrm>
              <a:off x="0" y="-14263"/>
              <a:ext cx="9144000" cy="68722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1" name="Rectangle 50"/>
            <p:cNvSpPr/>
            <p:nvPr/>
          </p:nvSpPr>
          <p:spPr>
            <a:xfrm>
              <a:off x="0" y="68239"/>
              <a:ext cx="9144000" cy="6789761"/>
            </a:xfrm>
            <a:prstGeom prst="rect">
              <a:avLst/>
            </a:prstGeom>
            <a:gradFill flip="none" rotWithShape="1">
              <a:gsLst>
                <a:gs pos="100000">
                  <a:schemeClr val="tx1">
                    <a:lumMod val="95000"/>
                    <a:lumOff val="5000"/>
                  </a:schemeClr>
                </a:gs>
                <a:gs pos="0">
                  <a:schemeClr val="tx1">
                    <a:lumMod val="65000"/>
                    <a:lumOff val="35000"/>
                  </a:schemeClr>
                </a:gs>
              </a:gsLst>
              <a:path path="circle">
                <a:fillToRect l="50000" t="50000" r="50000" b="50000"/>
              </a:path>
              <a:tileRect/>
            </a:gradFill>
            <a:ln>
              <a:noFill/>
            </a:ln>
            <a:effectLst>
              <a:glow>
                <a:schemeClr val="tx1">
                  <a:alpha val="0"/>
                </a:schemeClr>
              </a:glow>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25" name="Rectangle 24"/>
          <p:cNvSpPr/>
          <p:nvPr/>
        </p:nvSpPr>
        <p:spPr>
          <a:xfrm>
            <a:off x="233011" y="620692"/>
            <a:ext cx="8677989" cy="5876781"/>
          </a:xfrm>
          <a:prstGeom prst="rect">
            <a:avLst/>
          </a:prstGeom>
          <a:solidFill>
            <a:schemeClr val="tx1">
              <a:alpha val="21961"/>
            </a:schemeClr>
          </a:solidFill>
          <a:ln>
            <a:noFill/>
          </a:ln>
          <a:effectLst>
            <a:outerShdw blurRad="381000" dist="203200" dir="5400000" sx="102000" sy="102000" rotWithShape="0">
              <a:prstClr val="black">
                <a:alpha val="49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a:p>
        </p:txBody>
      </p:sp>
      <p:sp>
        <p:nvSpPr>
          <p:cNvPr id="39" name="Rectangle 38"/>
          <p:cNvSpPr/>
          <p:nvPr/>
        </p:nvSpPr>
        <p:spPr>
          <a:xfrm>
            <a:off x="0" y="-14288"/>
            <a:ext cx="9144000" cy="6872289"/>
          </a:xfrm>
          <a:prstGeom prst="rect">
            <a:avLst/>
          </a:prstGeom>
          <a:gradFill flip="none" rotWithShape="1">
            <a:gsLst>
              <a:gs pos="100000">
                <a:schemeClr val="bg1">
                  <a:lumMod val="87000"/>
                </a:schemeClr>
              </a:gs>
              <a:gs pos="13000">
                <a:schemeClr val="bg1"/>
              </a:gs>
            </a:gsLst>
            <a:lin ang="5400000" scaled="1"/>
            <a:tileRect/>
          </a:gradFill>
          <a:ln w="12700">
            <a:solidFill>
              <a:schemeClr val="bg1">
                <a:lumMod val="65000"/>
              </a:schemeClr>
            </a:solidFill>
          </a:ln>
          <a:effectLst>
            <a:outerShdw blurRad="381000" dist="203200" dir="5400000" sx="102000" sy="102000" rotWithShape="0">
              <a:prstClr val="black">
                <a:alpha val="49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Subtitle 2"/>
          <p:cNvSpPr>
            <a:spLocks noGrp="1"/>
          </p:cNvSpPr>
          <p:nvPr>
            <p:ph type="subTitle" idx="1"/>
          </p:nvPr>
        </p:nvSpPr>
        <p:spPr>
          <a:xfrm>
            <a:off x="395536" y="1556792"/>
            <a:ext cx="7992892" cy="504056"/>
          </a:xfrm>
          <a:ln>
            <a:miter lim="800000"/>
            <a:headEnd/>
            <a:tailEnd/>
          </a:ln>
          <a:extLst/>
        </p:spPr>
        <p:txBody>
          <a:bodyPr rtlCol="0">
            <a:noAutofit/>
            <a:scene3d>
              <a:camera prst="orthographicFront"/>
              <a:lightRig rig="threePt" dir="t"/>
            </a:scene3d>
            <a:sp3d extrusionH="57150">
              <a:bevelT w="38100" h="38100"/>
            </a:sp3d>
          </a:bodyPr>
          <a:lstStyle/>
          <a:p>
            <a:pPr algn="l" eaLnBrk="1" fontAlgn="auto" hangingPunct="1">
              <a:spcBef>
                <a:spcPts val="0"/>
              </a:spcBef>
              <a:spcAft>
                <a:spcPts val="0"/>
              </a:spcAft>
              <a:defRPr/>
            </a:pPr>
            <a:r>
              <a:rPr lang="en-US" sz="2800" spc="-151" dirty="0" smtClean="0">
                <a:solidFill>
                  <a:schemeClr val="tx2">
                    <a:lumMod val="75000"/>
                  </a:schemeClr>
                </a:solidFill>
                <a:latin typeface="+mn-lt"/>
              </a:rPr>
              <a:t> </a:t>
            </a:r>
            <a:endParaRPr lang="en-US" sz="2800" spc="-151" dirty="0">
              <a:solidFill>
                <a:schemeClr val="tx2">
                  <a:lumMod val="75000"/>
                </a:schemeClr>
              </a:solidFill>
              <a:latin typeface="+mn-lt"/>
            </a:endParaRPr>
          </a:p>
        </p:txBody>
      </p:sp>
      <p:sp>
        <p:nvSpPr>
          <p:cNvPr id="16" name="Freeform 15"/>
          <p:cNvSpPr/>
          <p:nvPr/>
        </p:nvSpPr>
        <p:spPr>
          <a:xfrm>
            <a:off x="0" y="-14289"/>
            <a:ext cx="9144000" cy="936104"/>
          </a:xfrm>
          <a:custGeom>
            <a:avLst/>
            <a:gdLst>
              <a:gd name="connsiteX0" fmla="*/ 0 w 7435339"/>
              <a:gd name="connsiteY0" fmla="*/ 0 h 792088"/>
              <a:gd name="connsiteX1" fmla="*/ 7435339 w 7435339"/>
              <a:gd name="connsiteY1" fmla="*/ 0 h 792088"/>
              <a:gd name="connsiteX2" fmla="*/ 7435339 w 7435339"/>
              <a:gd name="connsiteY2" fmla="*/ 792088 h 792088"/>
              <a:gd name="connsiteX3" fmla="*/ 0 w 7435339"/>
              <a:gd name="connsiteY3" fmla="*/ 792088 h 792088"/>
              <a:gd name="connsiteX4" fmla="*/ 0 w 7435339"/>
              <a:gd name="connsiteY4" fmla="*/ 0 h 792088"/>
              <a:gd name="connsiteX0" fmla="*/ 0 w 7723371"/>
              <a:gd name="connsiteY0" fmla="*/ 0 h 792088"/>
              <a:gd name="connsiteX1" fmla="*/ 7723371 w 7723371"/>
              <a:gd name="connsiteY1" fmla="*/ 19023 h 792088"/>
              <a:gd name="connsiteX2" fmla="*/ 7435339 w 7723371"/>
              <a:gd name="connsiteY2" fmla="*/ 792088 h 792088"/>
              <a:gd name="connsiteX3" fmla="*/ 0 w 7723371"/>
              <a:gd name="connsiteY3" fmla="*/ 792088 h 792088"/>
              <a:gd name="connsiteX4" fmla="*/ 0 w 7723371"/>
              <a:gd name="connsiteY4" fmla="*/ 0 h 792088"/>
              <a:gd name="connsiteX0" fmla="*/ 0 w 7435339"/>
              <a:gd name="connsiteY0" fmla="*/ 0 h 792088"/>
              <a:gd name="connsiteX1" fmla="*/ 6701228 w 7435339"/>
              <a:gd name="connsiteY1" fmla="*/ 19023 h 792088"/>
              <a:gd name="connsiteX2" fmla="*/ 7435339 w 7435339"/>
              <a:gd name="connsiteY2" fmla="*/ 792088 h 792088"/>
              <a:gd name="connsiteX3" fmla="*/ 0 w 7435339"/>
              <a:gd name="connsiteY3" fmla="*/ 792088 h 792088"/>
              <a:gd name="connsiteX4" fmla="*/ 0 w 7435339"/>
              <a:gd name="connsiteY4" fmla="*/ 0 h 792088"/>
              <a:gd name="connsiteX0" fmla="*/ 0 w 6723847"/>
              <a:gd name="connsiteY0" fmla="*/ 0 h 792088"/>
              <a:gd name="connsiteX1" fmla="*/ 6701228 w 6723847"/>
              <a:gd name="connsiteY1" fmla="*/ 19023 h 792088"/>
              <a:gd name="connsiteX2" fmla="*/ 6723847 w 6723847"/>
              <a:gd name="connsiteY2" fmla="*/ 792088 h 792088"/>
              <a:gd name="connsiteX3" fmla="*/ 0 w 6723847"/>
              <a:gd name="connsiteY3" fmla="*/ 792088 h 792088"/>
              <a:gd name="connsiteX4" fmla="*/ 0 w 6723847"/>
              <a:gd name="connsiteY4" fmla="*/ 0 h 792088"/>
              <a:gd name="connsiteX0" fmla="*/ 0 w 6731291"/>
              <a:gd name="connsiteY0" fmla="*/ 0 h 792088"/>
              <a:gd name="connsiteX1" fmla="*/ 6731291 w 6731291"/>
              <a:gd name="connsiteY1" fmla="*/ 19023 h 792088"/>
              <a:gd name="connsiteX2" fmla="*/ 6723847 w 6731291"/>
              <a:gd name="connsiteY2" fmla="*/ 792088 h 792088"/>
              <a:gd name="connsiteX3" fmla="*/ 0 w 6731291"/>
              <a:gd name="connsiteY3" fmla="*/ 792088 h 792088"/>
              <a:gd name="connsiteX4" fmla="*/ 0 w 6731291"/>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1291" h="792088">
                <a:moveTo>
                  <a:pt x="0" y="0"/>
                </a:moveTo>
                <a:lnTo>
                  <a:pt x="6731291" y="19023"/>
                </a:lnTo>
                <a:cubicBezTo>
                  <a:pt x="6728810" y="276711"/>
                  <a:pt x="6726328" y="534400"/>
                  <a:pt x="6723847" y="792088"/>
                </a:cubicBezTo>
                <a:lnTo>
                  <a:pt x="0" y="792088"/>
                </a:lnTo>
                <a:lnTo>
                  <a:pt x="0" y="0"/>
                </a:lnTo>
                <a:close/>
              </a:path>
            </a:pathLst>
          </a:cu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5400000" scaled="1"/>
            <a:tileRect/>
          </a:gradFill>
          <a:ln>
            <a:noFill/>
          </a:ln>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Title 1"/>
          <p:cNvSpPr>
            <a:spLocks noGrp="1"/>
          </p:cNvSpPr>
          <p:nvPr>
            <p:ph type="ctrTitle"/>
          </p:nvPr>
        </p:nvSpPr>
        <p:spPr>
          <a:xfrm>
            <a:off x="107504" y="0"/>
            <a:ext cx="9001000" cy="785819"/>
          </a:xfrm>
          <a:ln>
            <a:miter lim="800000"/>
            <a:headEnd/>
            <a:tailEnd/>
          </a:ln>
          <a:extLst/>
        </p:spPr>
        <p:txBody>
          <a:bodyPr rtlCol="0" anchor="t">
            <a:noAutofit/>
            <a:scene3d>
              <a:camera prst="orthographicFront"/>
              <a:lightRig rig="soft" dir="t">
                <a:rot lat="0" lon="0" rev="10800000"/>
              </a:lightRig>
            </a:scene3d>
            <a:sp3d>
              <a:bevelT w="27940" h="12700"/>
              <a:contourClr>
                <a:srgbClr val="DDDDDD"/>
              </a:contourClr>
            </a:sp3d>
          </a:bodyPr>
          <a:lstStyle/>
          <a:p>
            <a:pPr eaLnBrk="1" fontAlgn="auto" hangingPunct="1">
              <a:spcBef>
                <a:spcPts val="0"/>
              </a:spcBef>
              <a:spcAft>
                <a:spcPts val="0"/>
              </a:spcAft>
              <a:defRPr/>
            </a:pPr>
            <a:r>
              <a:rPr lang="en-US" b="1" spc="-151" dirty="0" smtClean="0">
                <a:ln w="11430"/>
                <a:solidFill>
                  <a:srgbClr val="F8F8F8"/>
                </a:solidFill>
                <a:latin typeface="Rockwell" panose="02060603020205020403" pitchFamily="18" charset="0"/>
              </a:rPr>
              <a:t>Study </a:t>
            </a:r>
            <a:r>
              <a:rPr lang="en-US" b="1" spc="-151" dirty="0">
                <a:ln w="11430"/>
                <a:solidFill>
                  <a:srgbClr val="F8F8F8"/>
                </a:solidFill>
                <a:latin typeface="Rockwell" panose="02060603020205020403" pitchFamily="18" charset="0"/>
              </a:rPr>
              <a:t>Areas</a:t>
            </a:r>
            <a:endParaRPr lang="en-US" sz="2800" b="1" spc="-151" dirty="0">
              <a:ln w="11430"/>
              <a:solidFill>
                <a:srgbClr val="F8F8F8"/>
              </a:solidFill>
              <a:latin typeface="+mn-lt"/>
            </a:endParaRP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5575" t="29000" b="29000"/>
          <a:stretch/>
        </p:blipFill>
        <p:spPr>
          <a:xfrm>
            <a:off x="0" y="1021874"/>
            <a:ext cx="9144000" cy="5836126"/>
          </a:xfrm>
          <a:prstGeom prst="rect">
            <a:avLst/>
          </a:prstGeom>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21864" t="2750" r="14460" b="71000"/>
          <a:stretch/>
        </p:blipFill>
        <p:spPr>
          <a:xfrm>
            <a:off x="17686" y="4877537"/>
            <a:ext cx="3096344" cy="1800200"/>
          </a:xfrm>
          <a:prstGeom prst="rect">
            <a:avLst/>
          </a:prstGeom>
        </p:spPr>
      </p:pic>
      <p:sp>
        <p:nvSpPr>
          <p:cNvPr id="12" name="Rectangle 11"/>
          <p:cNvSpPr/>
          <p:nvPr/>
        </p:nvSpPr>
        <p:spPr bwMode="auto">
          <a:xfrm>
            <a:off x="0" y="921815"/>
            <a:ext cx="9144000" cy="5936185"/>
          </a:xfrm>
          <a:prstGeom prst="rect">
            <a:avLst/>
          </a:prstGeom>
          <a:solidFill>
            <a:srgbClr val="003D61">
              <a:alpha val="54902"/>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wrap="none" anchor="ctr"/>
          <a:lstStyle/>
          <a:p>
            <a:pPr algn="ctr" eaLnBrk="0" hangingPunct="0">
              <a:defRPr/>
            </a:pPr>
            <a:endParaRPr lang="en-US" sz="1400" b="1" dirty="0">
              <a:solidFill>
                <a:srgbClr val="000000"/>
              </a:solidFill>
            </a:endParaRPr>
          </a:p>
        </p:txBody>
      </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529" y="4405723"/>
            <a:ext cx="3813262" cy="2452278"/>
          </a:xfrm>
          <a:prstGeom prst="rect">
            <a:avLst/>
          </a:prstGeom>
        </p:spPr>
      </p:pic>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75648" y="3757326"/>
            <a:ext cx="3168352" cy="3113943"/>
          </a:xfrm>
          <a:prstGeom prst="rect">
            <a:avLst/>
          </a:prstGeom>
        </p:spPr>
      </p:pic>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 y="0"/>
            <a:ext cx="2869735" cy="3356992"/>
          </a:xfrm>
          <a:prstGeom prst="rect">
            <a:avLst/>
          </a:prstGeom>
        </p:spPr>
      </p:pic>
      <p:pic>
        <p:nvPicPr>
          <p:cNvPr id="19" name="Picture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81716" y="40887"/>
            <a:ext cx="2882191" cy="3316105"/>
          </a:xfrm>
          <a:prstGeom prst="rect">
            <a:avLst/>
          </a:prstGeom>
        </p:spPr>
      </p:pic>
    </p:spTree>
    <p:extLst>
      <p:ext uri="{BB962C8B-B14F-4D97-AF65-F5344CB8AC3E}">
        <p14:creationId xmlns:p14="http://schemas.microsoft.com/office/powerpoint/2010/main" val="1506391346"/>
      </p:ext>
    </p:extLst>
  </p:cSld>
  <p:clrMapOvr>
    <a:masterClrMapping/>
  </p:clrMapOvr>
  <mc:AlternateContent xmlns:mc="http://schemas.openxmlformats.org/markup-compatibility/2006" xmlns:p14="http://schemas.microsoft.com/office/powerpoint/2010/main">
    <mc:Choice Requires="p14">
      <p:transition p14:dur="250" advClick="0" advTm="2968">
        <p:fade/>
      </p:transition>
    </mc:Choice>
    <mc:Fallback xmlns="">
      <p:transition advClick="0" advTm="2968">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Group 48"/>
          <p:cNvGrpSpPr>
            <a:grpSpLocks/>
          </p:cNvGrpSpPr>
          <p:nvPr/>
        </p:nvGrpSpPr>
        <p:grpSpPr bwMode="auto">
          <a:xfrm>
            <a:off x="0" y="-14288"/>
            <a:ext cx="9144000" cy="6872288"/>
            <a:chOff x="0" y="-14263"/>
            <a:chExt cx="9144000" cy="6872263"/>
          </a:xfrm>
        </p:grpSpPr>
        <p:sp>
          <p:nvSpPr>
            <p:cNvPr id="50" name="Rectangle 49"/>
            <p:cNvSpPr/>
            <p:nvPr/>
          </p:nvSpPr>
          <p:spPr>
            <a:xfrm>
              <a:off x="0" y="-14263"/>
              <a:ext cx="9144000" cy="68722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1" name="Rectangle 50"/>
            <p:cNvSpPr/>
            <p:nvPr/>
          </p:nvSpPr>
          <p:spPr>
            <a:xfrm>
              <a:off x="0" y="68239"/>
              <a:ext cx="9144000" cy="6789761"/>
            </a:xfrm>
            <a:prstGeom prst="rect">
              <a:avLst/>
            </a:prstGeom>
            <a:gradFill flip="none" rotWithShape="1">
              <a:gsLst>
                <a:gs pos="100000">
                  <a:schemeClr val="tx1">
                    <a:lumMod val="95000"/>
                    <a:lumOff val="5000"/>
                  </a:schemeClr>
                </a:gs>
                <a:gs pos="0">
                  <a:schemeClr val="tx1">
                    <a:lumMod val="65000"/>
                    <a:lumOff val="35000"/>
                  </a:schemeClr>
                </a:gs>
              </a:gsLst>
              <a:path path="circle">
                <a:fillToRect l="50000" t="50000" r="50000" b="50000"/>
              </a:path>
              <a:tileRect/>
            </a:gradFill>
            <a:ln>
              <a:noFill/>
            </a:ln>
            <a:effectLst>
              <a:glow>
                <a:schemeClr val="tx1">
                  <a:alpha val="0"/>
                </a:schemeClr>
              </a:glow>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25" name="Rectangle 24"/>
          <p:cNvSpPr/>
          <p:nvPr/>
        </p:nvSpPr>
        <p:spPr>
          <a:xfrm>
            <a:off x="233011" y="620692"/>
            <a:ext cx="8677989" cy="5876781"/>
          </a:xfrm>
          <a:prstGeom prst="rect">
            <a:avLst/>
          </a:prstGeom>
          <a:solidFill>
            <a:schemeClr val="tx1">
              <a:alpha val="21961"/>
            </a:schemeClr>
          </a:solidFill>
          <a:ln>
            <a:noFill/>
          </a:ln>
          <a:effectLst>
            <a:outerShdw blurRad="381000" dist="203200" dir="5400000" sx="102000" sy="102000" rotWithShape="0">
              <a:prstClr val="black">
                <a:alpha val="49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a:p>
        </p:txBody>
      </p:sp>
      <p:sp>
        <p:nvSpPr>
          <p:cNvPr id="39" name="Rectangle 38"/>
          <p:cNvSpPr/>
          <p:nvPr/>
        </p:nvSpPr>
        <p:spPr>
          <a:xfrm>
            <a:off x="0" y="-14288"/>
            <a:ext cx="9144000" cy="6872289"/>
          </a:xfrm>
          <a:prstGeom prst="rect">
            <a:avLst/>
          </a:prstGeom>
          <a:gradFill flip="none" rotWithShape="1">
            <a:gsLst>
              <a:gs pos="100000">
                <a:schemeClr val="bg1">
                  <a:lumMod val="87000"/>
                </a:schemeClr>
              </a:gs>
              <a:gs pos="13000">
                <a:schemeClr val="bg1"/>
              </a:gs>
            </a:gsLst>
            <a:lin ang="5400000" scaled="1"/>
            <a:tileRect/>
          </a:gradFill>
          <a:ln w="12700">
            <a:solidFill>
              <a:schemeClr val="bg1">
                <a:lumMod val="65000"/>
              </a:schemeClr>
            </a:solidFill>
          </a:ln>
          <a:effectLst>
            <a:outerShdw blurRad="381000" dist="203200" dir="5400000" sx="102000" sy="102000" rotWithShape="0">
              <a:prstClr val="black">
                <a:alpha val="49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Subtitle 2"/>
          <p:cNvSpPr>
            <a:spLocks noGrp="1"/>
          </p:cNvSpPr>
          <p:nvPr>
            <p:ph type="subTitle" idx="1"/>
          </p:nvPr>
        </p:nvSpPr>
        <p:spPr>
          <a:xfrm>
            <a:off x="395536" y="1556792"/>
            <a:ext cx="7992892" cy="504056"/>
          </a:xfrm>
          <a:ln>
            <a:miter lim="800000"/>
            <a:headEnd/>
            <a:tailEnd/>
          </a:ln>
          <a:extLst/>
        </p:spPr>
        <p:txBody>
          <a:bodyPr rtlCol="0">
            <a:noAutofit/>
            <a:scene3d>
              <a:camera prst="orthographicFront"/>
              <a:lightRig rig="threePt" dir="t"/>
            </a:scene3d>
            <a:sp3d extrusionH="57150">
              <a:bevelT w="38100" h="38100"/>
            </a:sp3d>
          </a:bodyPr>
          <a:lstStyle/>
          <a:p>
            <a:pPr algn="l" eaLnBrk="1" fontAlgn="auto" hangingPunct="1">
              <a:spcBef>
                <a:spcPts val="0"/>
              </a:spcBef>
              <a:spcAft>
                <a:spcPts val="0"/>
              </a:spcAft>
              <a:defRPr/>
            </a:pPr>
            <a:r>
              <a:rPr lang="en-US" sz="2800" spc="-151" dirty="0" smtClean="0">
                <a:solidFill>
                  <a:schemeClr val="tx2">
                    <a:lumMod val="75000"/>
                  </a:schemeClr>
                </a:solidFill>
                <a:latin typeface="+mn-lt"/>
              </a:rPr>
              <a:t> </a:t>
            </a:r>
            <a:endParaRPr lang="en-US" sz="2800" spc="-151" dirty="0">
              <a:solidFill>
                <a:schemeClr val="tx2">
                  <a:lumMod val="75000"/>
                </a:schemeClr>
              </a:solidFill>
              <a:latin typeface="+mn-lt"/>
            </a:endParaRPr>
          </a:p>
        </p:txBody>
      </p:sp>
      <p:sp>
        <p:nvSpPr>
          <p:cNvPr id="16" name="Freeform 15"/>
          <p:cNvSpPr/>
          <p:nvPr/>
        </p:nvSpPr>
        <p:spPr>
          <a:xfrm>
            <a:off x="0" y="-14289"/>
            <a:ext cx="9144000" cy="936104"/>
          </a:xfrm>
          <a:custGeom>
            <a:avLst/>
            <a:gdLst>
              <a:gd name="connsiteX0" fmla="*/ 0 w 7435339"/>
              <a:gd name="connsiteY0" fmla="*/ 0 h 792088"/>
              <a:gd name="connsiteX1" fmla="*/ 7435339 w 7435339"/>
              <a:gd name="connsiteY1" fmla="*/ 0 h 792088"/>
              <a:gd name="connsiteX2" fmla="*/ 7435339 w 7435339"/>
              <a:gd name="connsiteY2" fmla="*/ 792088 h 792088"/>
              <a:gd name="connsiteX3" fmla="*/ 0 w 7435339"/>
              <a:gd name="connsiteY3" fmla="*/ 792088 h 792088"/>
              <a:gd name="connsiteX4" fmla="*/ 0 w 7435339"/>
              <a:gd name="connsiteY4" fmla="*/ 0 h 792088"/>
              <a:gd name="connsiteX0" fmla="*/ 0 w 7723371"/>
              <a:gd name="connsiteY0" fmla="*/ 0 h 792088"/>
              <a:gd name="connsiteX1" fmla="*/ 7723371 w 7723371"/>
              <a:gd name="connsiteY1" fmla="*/ 19023 h 792088"/>
              <a:gd name="connsiteX2" fmla="*/ 7435339 w 7723371"/>
              <a:gd name="connsiteY2" fmla="*/ 792088 h 792088"/>
              <a:gd name="connsiteX3" fmla="*/ 0 w 7723371"/>
              <a:gd name="connsiteY3" fmla="*/ 792088 h 792088"/>
              <a:gd name="connsiteX4" fmla="*/ 0 w 7723371"/>
              <a:gd name="connsiteY4" fmla="*/ 0 h 792088"/>
              <a:gd name="connsiteX0" fmla="*/ 0 w 7435339"/>
              <a:gd name="connsiteY0" fmla="*/ 0 h 792088"/>
              <a:gd name="connsiteX1" fmla="*/ 6701228 w 7435339"/>
              <a:gd name="connsiteY1" fmla="*/ 19023 h 792088"/>
              <a:gd name="connsiteX2" fmla="*/ 7435339 w 7435339"/>
              <a:gd name="connsiteY2" fmla="*/ 792088 h 792088"/>
              <a:gd name="connsiteX3" fmla="*/ 0 w 7435339"/>
              <a:gd name="connsiteY3" fmla="*/ 792088 h 792088"/>
              <a:gd name="connsiteX4" fmla="*/ 0 w 7435339"/>
              <a:gd name="connsiteY4" fmla="*/ 0 h 792088"/>
              <a:gd name="connsiteX0" fmla="*/ 0 w 6723847"/>
              <a:gd name="connsiteY0" fmla="*/ 0 h 792088"/>
              <a:gd name="connsiteX1" fmla="*/ 6701228 w 6723847"/>
              <a:gd name="connsiteY1" fmla="*/ 19023 h 792088"/>
              <a:gd name="connsiteX2" fmla="*/ 6723847 w 6723847"/>
              <a:gd name="connsiteY2" fmla="*/ 792088 h 792088"/>
              <a:gd name="connsiteX3" fmla="*/ 0 w 6723847"/>
              <a:gd name="connsiteY3" fmla="*/ 792088 h 792088"/>
              <a:gd name="connsiteX4" fmla="*/ 0 w 6723847"/>
              <a:gd name="connsiteY4" fmla="*/ 0 h 792088"/>
              <a:gd name="connsiteX0" fmla="*/ 0 w 6731291"/>
              <a:gd name="connsiteY0" fmla="*/ 0 h 792088"/>
              <a:gd name="connsiteX1" fmla="*/ 6731291 w 6731291"/>
              <a:gd name="connsiteY1" fmla="*/ 19023 h 792088"/>
              <a:gd name="connsiteX2" fmla="*/ 6723847 w 6731291"/>
              <a:gd name="connsiteY2" fmla="*/ 792088 h 792088"/>
              <a:gd name="connsiteX3" fmla="*/ 0 w 6731291"/>
              <a:gd name="connsiteY3" fmla="*/ 792088 h 792088"/>
              <a:gd name="connsiteX4" fmla="*/ 0 w 6731291"/>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1291" h="792088">
                <a:moveTo>
                  <a:pt x="0" y="0"/>
                </a:moveTo>
                <a:lnTo>
                  <a:pt x="6731291" y="19023"/>
                </a:lnTo>
                <a:cubicBezTo>
                  <a:pt x="6728810" y="276711"/>
                  <a:pt x="6726328" y="534400"/>
                  <a:pt x="6723847" y="792088"/>
                </a:cubicBezTo>
                <a:lnTo>
                  <a:pt x="0" y="792088"/>
                </a:lnTo>
                <a:lnTo>
                  <a:pt x="0" y="0"/>
                </a:lnTo>
                <a:close/>
              </a:path>
            </a:pathLst>
          </a:cu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5400000" scaled="1"/>
            <a:tileRect/>
          </a:gradFill>
          <a:ln>
            <a:noFill/>
          </a:ln>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Title 1"/>
          <p:cNvSpPr>
            <a:spLocks noGrp="1"/>
          </p:cNvSpPr>
          <p:nvPr>
            <p:ph type="ctrTitle"/>
          </p:nvPr>
        </p:nvSpPr>
        <p:spPr>
          <a:xfrm>
            <a:off x="107504" y="0"/>
            <a:ext cx="9001000" cy="785819"/>
          </a:xfrm>
          <a:ln>
            <a:miter lim="800000"/>
            <a:headEnd/>
            <a:tailEnd/>
          </a:ln>
          <a:extLst/>
        </p:spPr>
        <p:txBody>
          <a:bodyPr rtlCol="0" anchor="t">
            <a:noAutofit/>
            <a:scene3d>
              <a:camera prst="orthographicFront"/>
              <a:lightRig rig="soft" dir="t">
                <a:rot lat="0" lon="0" rev="10800000"/>
              </a:lightRig>
            </a:scene3d>
            <a:sp3d>
              <a:bevelT w="27940" h="12700"/>
              <a:contourClr>
                <a:srgbClr val="DDDDDD"/>
              </a:contourClr>
            </a:sp3d>
          </a:bodyPr>
          <a:lstStyle/>
          <a:p>
            <a:pPr eaLnBrk="1" fontAlgn="auto" hangingPunct="1">
              <a:spcBef>
                <a:spcPts val="0"/>
              </a:spcBef>
              <a:spcAft>
                <a:spcPts val="0"/>
              </a:spcAft>
              <a:defRPr/>
            </a:pPr>
            <a:r>
              <a:rPr lang="en-US" b="1" spc="-151" dirty="0">
                <a:ln w="11430"/>
                <a:solidFill>
                  <a:srgbClr val="F8F8F8"/>
                </a:solidFill>
                <a:latin typeface="Rockwell" panose="02060603020205020403" pitchFamily="18" charset="0"/>
              </a:rPr>
              <a:t>Evaluation</a:t>
            </a:r>
            <a:r>
              <a:rPr lang="en-US" b="1" spc="-151" dirty="0" smtClean="0">
                <a:ln w="11430"/>
                <a:solidFill>
                  <a:srgbClr val="F8F8F8"/>
                </a:solidFill>
                <a:latin typeface="+mn-lt"/>
              </a:rPr>
              <a:t> </a:t>
            </a:r>
            <a:r>
              <a:rPr lang="en-US" b="1" spc="-151" dirty="0">
                <a:ln w="11430"/>
                <a:solidFill>
                  <a:srgbClr val="F8F8F8"/>
                </a:solidFill>
                <a:latin typeface="Rockwell" panose="02060603020205020403" pitchFamily="18" charset="0"/>
              </a:rPr>
              <a:t>and</a:t>
            </a:r>
            <a:r>
              <a:rPr lang="en-US" b="1" spc="-151" dirty="0" smtClean="0">
                <a:ln w="11430"/>
                <a:solidFill>
                  <a:srgbClr val="F8F8F8"/>
                </a:solidFill>
                <a:latin typeface="+mn-lt"/>
              </a:rPr>
              <a:t> </a:t>
            </a:r>
            <a:r>
              <a:rPr lang="en-US" b="1" spc="-151" dirty="0">
                <a:ln w="11430"/>
                <a:solidFill>
                  <a:srgbClr val="F8F8F8"/>
                </a:solidFill>
                <a:latin typeface="Rockwell" panose="02060603020205020403" pitchFamily="18" charset="0"/>
              </a:rPr>
              <a:t>Results</a:t>
            </a:r>
          </a:p>
        </p:txBody>
      </p:sp>
      <p:sp>
        <p:nvSpPr>
          <p:cNvPr id="17" name="Subtitle 2"/>
          <p:cNvSpPr txBox="1">
            <a:spLocks/>
          </p:cNvSpPr>
          <p:nvPr/>
        </p:nvSpPr>
        <p:spPr bwMode="auto">
          <a:xfrm>
            <a:off x="-36512" y="980728"/>
            <a:ext cx="8640960" cy="504056"/>
          </a:xfrm>
          <a:prstGeom prst="rect">
            <a:avLst/>
          </a:prstGeom>
          <a:noFill/>
          <a:ln>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scene3d>
              <a:camera prst="orthographicFront"/>
              <a:lightRig rig="threePt" dir="t"/>
            </a:scene3d>
            <a:sp3d extrusionH="57150">
              <a:bevelT w="38100" h="38100"/>
            </a:sp3d>
          </a:bodyPr>
          <a:lstStyle>
            <a:lvl1pPr marL="0" indent="0" algn="ctr" rtl="0" eaLnBrk="0" fontAlgn="base" hangingPunct="0">
              <a:spcBef>
                <a:spcPct val="20000"/>
              </a:spcBef>
              <a:spcAft>
                <a:spcPct val="0"/>
              </a:spcAft>
              <a:buNone/>
              <a:defRPr sz="3200">
                <a:solidFill>
                  <a:schemeClr val="tx1">
                    <a:tint val="75000"/>
                  </a:schemeClr>
                </a:solidFill>
                <a:latin typeface="Arial" pitchFamily="34" charset="0"/>
              </a:defRPr>
            </a:lvl1pPr>
            <a:lvl2pPr marL="457178" indent="0" algn="ctr" rtl="0" eaLnBrk="0" fontAlgn="base" hangingPunct="0">
              <a:spcBef>
                <a:spcPct val="20000"/>
              </a:spcBef>
              <a:spcAft>
                <a:spcPct val="0"/>
              </a:spcAft>
              <a:buNone/>
              <a:defRPr sz="2800">
                <a:solidFill>
                  <a:schemeClr val="tx1">
                    <a:tint val="75000"/>
                  </a:schemeClr>
                </a:solidFill>
                <a:latin typeface="Arial" pitchFamily="34" charset="0"/>
              </a:defRPr>
            </a:lvl2pPr>
            <a:lvl3pPr marL="914354" indent="0" algn="ctr" rtl="0" eaLnBrk="0" fontAlgn="base" hangingPunct="0">
              <a:spcBef>
                <a:spcPct val="20000"/>
              </a:spcBef>
              <a:spcAft>
                <a:spcPct val="0"/>
              </a:spcAft>
              <a:buNone/>
              <a:defRPr sz="2400">
                <a:solidFill>
                  <a:schemeClr val="tx1">
                    <a:tint val="75000"/>
                  </a:schemeClr>
                </a:solidFill>
                <a:latin typeface="Arial" pitchFamily="34" charset="0"/>
              </a:defRPr>
            </a:lvl3pPr>
            <a:lvl4pPr marL="1371532" indent="0" algn="ctr" rtl="0" eaLnBrk="0" fontAlgn="base" hangingPunct="0">
              <a:spcBef>
                <a:spcPct val="20000"/>
              </a:spcBef>
              <a:spcAft>
                <a:spcPct val="0"/>
              </a:spcAft>
              <a:buNone/>
              <a:defRPr sz="2000">
                <a:solidFill>
                  <a:schemeClr val="tx1">
                    <a:tint val="75000"/>
                  </a:schemeClr>
                </a:solidFill>
                <a:latin typeface="Arial" pitchFamily="34" charset="0"/>
              </a:defRPr>
            </a:lvl4pPr>
            <a:lvl5pPr marL="1828709" indent="0" algn="ctr" rtl="0" eaLnBrk="0" fontAlgn="base" hangingPunct="0">
              <a:spcBef>
                <a:spcPct val="20000"/>
              </a:spcBef>
              <a:spcAft>
                <a:spcPct val="0"/>
              </a:spcAft>
              <a:buNone/>
              <a:defRPr sz="2000">
                <a:solidFill>
                  <a:schemeClr val="tx1">
                    <a:tint val="75000"/>
                  </a:schemeClr>
                </a:solidFill>
                <a:latin typeface="Arial" pitchFamily="34" charset="0"/>
              </a:defRPr>
            </a:lvl5pPr>
            <a:lvl6pPr marL="2285886" indent="0" algn="ctr" rtl="0" eaLnBrk="0" fontAlgn="base" hangingPunct="0">
              <a:spcBef>
                <a:spcPct val="20000"/>
              </a:spcBef>
              <a:spcAft>
                <a:spcPct val="0"/>
              </a:spcAft>
              <a:buNone/>
              <a:defRPr sz="2000">
                <a:solidFill>
                  <a:schemeClr val="tx1">
                    <a:tint val="75000"/>
                  </a:schemeClr>
                </a:solidFill>
                <a:latin typeface="Arial" pitchFamily="34" charset="0"/>
              </a:defRPr>
            </a:lvl6pPr>
            <a:lvl7pPr marL="2743062" indent="0" algn="ctr" rtl="0" eaLnBrk="0" fontAlgn="base" hangingPunct="0">
              <a:spcBef>
                <a:spcPct val="20000"/>
              </a:spcBef>
              <a:spcAft>
                <a:spcPct val="0"/>
              </a:spcAft>
              <a:buNone/>
              <a:defRPr sz="2000">
                <a:solidFill>
                  <a:schemeClr val="tx1">
                    <a:tint val="75000"/>
                  </a:schemeClr>
                </a:solidFill>
                <a:latin typeface="Arial" pitchFamily="34" charset="0"/>
              </a:defRPr>
            </a:lvl7pPr>
            <a:lvl8pPr marL="3200240" indent="0" algn="ctr" rtl="0" eaLnBrk="0" fontAlgn="base" hangingPunct="0">
              <a:spcBef>
                <a:spcPct val="20000"/>
              </a:spcBef>
              <a:spcAft>
                <a:spcPct val="0"/>
              </a:spcAft>
              <a:buNone/>
              <a:defRPr sz="2000">
                <a:solidFill>
                  <a:schemeClr val="tx1">
                    <a:tint val="75000"/>
                  </a:schemeClr>
                </a:solidFill>
                <a:latin typeface="Arial" pitchFamily="34" charset="0"/>
              </a:defRPr>
            </a:lvl8pPr>
            <a:lvl9pPr marL="3657418" indent="0" algn="ctr" rtl="0" eaLnBrk="0" fontAlgn="base" hangingPunct="0">
              <a:spcBef>
                <a:spcPct val="20000"/>
              </a:spcBef>
              <a:spcAft>
                <a:spcPct val="0"/>
              </a:spcAft>
              <a:buNone/>
              <a:defRPr sz="2000">
                <a:solidFill>
                  <a:schemeClr val="tx1">
                    <a:tint val="75000"/>
                  </a:schemeClr>
                </a:solidFill>
                <a:latin typeface="Arial" pitchFamily="34" charset="0"/>
              </a:defRPr>
            </a:lvl9pPr>
          </a:lstStyle>
          <a:p>
            <a:pPr marL="457200" indent="-457200" algn="l" eaLnBrk="1" fontAlgn="auto" hangingPunct="1">
              <a:spcBef>
                <a:spcPts val="0"/>
              </a:spcBef>
              <a:spcAft>
                <a:spcPts val="0"/>
              </a:spcAft>
              <a:buBlip>
                <a:blip r:embed="rId3"/>
              </a:buBlip>
              <a:defRPr/>
            </a:pPr>
            <a:r>
              <a:rPr lang="en-US" sz="2800" kern="0" spc="-150" dirty="0" err="1">
                <a:solidFill>
                  <a:schemeClr val="tx2">
                    <a:lumMod val="75000"/>
                  </a:schemeClr>
                </a:solidFill>
              </a:rPr>
              <a:t>Pomme</a:t>
            </a:r>
            <a:r>
              <a:rPr lang="en-US" sz="2800" kern="0" spc="-150" dirty="0">
                <a:solidFill>
                  <a:schemeClr val="tx2">
                    <a:lumMod val="75000"/>
                  </a:schemeClr>
                </a:solidFill>
              </a:rPr>
              <a:t> de Terre, Missouri</a:t>
            </a:r>
            <a:endParaRPr lang="en-US" sz="2400" kern="0" spc="-150" dirty="0" smtClean="0">
              <a:solidFill>
                <a:srgbClr val="1F497D">
                  <a:lumMod val="75000"/>
                </a:srgbClr>
              </a:solidFill>
              <a:latin typeface="Calibri"/>
            </a:endParaRPr>
          </a:p>
          <a:p>
            <a:pPr algn="l" eaLnBrk="1" fontAlgn="auto" hangingPunct="1">
              <a:spcBef>
                <a:spcPts val="0"/>
              </a:spcBef>
              <a:spcAft>
                <a:spcPts val="0"/>
              </a:spcAft>
              <a:defRPr/>
            </a:pPr>
            <a:endParaRPr lang="en-US" sz="2400" kern="0" spc="-150" dirty="0" smtClean="0">
              <a:solidFill>
                <a:schemeClr val="tx2">
                  <a:lumMod val="75000"/>
                </a:schemeClr>
              </a:solidFill>
            </a:endParaRPr>
          </a:p>
          <a:p>
            <a:pPr algn="l" eaLnBrk="1" fontAlgn="auto" hangingPunct="1">
              <a:spcBef>
                <a:spcPts val="0"/>
              </a:spcBef>
              <a:spcAft>
                <a:spcPts val="0"/>
              </a:spcAft>
              <a:defRPr/>
            </a:pPr>
            <a:endParaRPr lang="en-US" sz="2400" spc="-150" dirty="0">
              <a:solidFill>
                <a:schemeClr val="tx2">
                  <a:lumMod val="75000"/>
                </a:schemeClr>
              </a:solidFill>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7580" y="1605737"/>
            <a:ext cx="5486400" cy="4964265"/>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1482415656"/>
              </p:ext>
            </p:extLst>
          </p:nvPr>
        </p:nvGraphicFramePr>
        <p:xfrm>
          <a:off x="5148064" y="3205059"/>
          <a:ext cx="3949458" cy="1141415"/>
        </p:xfrm>
        <a:graphic>
          <a:graphicData uri="http://schemas.openxmlformats.org/drawingml/2006/table">
            <a:tbl>
              <a:tblPr firstRow="1" firstCol="1" bandRow="1">
                <a:tableStyleId>{5C22544A-7EE6-4342-B048-85BDC9FD1C3A}</a:tableStyleId>
              </a:tblPr>
              <a:tblGrid>
                <a:gridCol w="709098"/>
                <a:gridCol w="809062"/>
                <a:gridCol w="919130"/>
                <a:gridCol w="864096"/>
                <a:gridCol w="648072"/>
              </a:tblGrid>
              <a:tr h="190500">
                <a:tc>
                  <a:txBody>
                    <a:bodyPr/>
                    <a:lstStyle/>
                    <a:p>
                      <a:pPr marL="0" marR="0" algn="ctr">
                        <a:lnSpc>
                          <a:spcPct val="107000"/>
                        </a:lnSpc>
                        <a:spcBef>
                          <a:spcPts val="0"/>
                        </a:spcBef>
                        <a:spcAft>
                          <a:spcPts val="0"/>
                        </a:spcAft>
                      </a:pPr>
                      <a:endParaRPr lang="en-US" sz="14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CLC</a:t>
                      </a:r>
                      <a:endParaRPr lang="en-US" sz="14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Threshold</a:t>
                      </a:r>
                      <a:endParaRPr lang="en-US" sz="14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Elevation</a:t>
                      </a:r>
                      <a:endParaRPr lang="en-US" sz="14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Slope</a:t>
                      </a:r>
                      <a:endParaRPr lang="en-US" sz="14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r>
              <a:tr h="190500">
                <a:tc>
                  <a:txBody>
                    <a:bodyPr/>
                    <a:lstStyle/>
                    <a:p>
                      <a:pPr marL="0" marR="0" algn="ctr">
                        <a:lnSpc>
                          <a:spcPct val="107000"/>
                        </a:lnSpc>
                        <a:spcBef>
                          <a:spcPts val="0"/>
                        </a:spcBef>
                        <a:spcAft>
                          <a:spcPts val="0"/>
                        </a:spcAft>
                      </a:pPr>
                      <a:r>
                        <a:rPr lang="en-US" sz="1400" dirty="0">
                          <a:effectLst/>
                        </a:rPr>
                        <a:t>Max</a:t>
                      </a:r>
                      <a:endParaRPr lang="en-US" sz="14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smtClean="0">
                          <a:effectLst/>
                        </a:rPr>
                        <a:t>0.4737</a:t>
                      </a:r>
                      <a:endParaRPr lang="en-US" sz="14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70</a:t>
                      </a:r>
                      <a:endParaRPr lang="en-US" sz="14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ctr">
                        <a:lnSpc>
                          <a:spcPct val="107000"/>
                        </a:lnSpc>
                      </a:pPr>
                      <a:endParaRPr lang="en-US" sz="1400">
                        <a:effectLst/>
                        <a:latin typeface="Calibri" panose="020F0502020204030204" pitchFamily="34" charset="0"/>
                      </a:endParaRPr>
                    </a:p>
                  </a:txBody>
                  <a:tcPr marL="68580" marR="68580" marT="0" marB="0" anchor="ctr"/>
                </a:tc>
                <a:tc>
                  <a:txBody>
                    <a:bodyPr/>
                    <a:lstStyle/>
                    <a:p>
                      <a:pPr algn="ctr">
                        <a:lnSpc>
                          <a:spcPct val="107000"/>
                        </a:lnSpc>
                      </a:pPr>
                      <a:endParaRPr lang="en-US" sz="1400">
                        <a:effectLst/>
                        <a:latin typeface="Calibri" panose="020F0502020204030204" pitchFamily="34" charset="0"/>
                      </a:endParaRPr>
                    </a:p>
                  </a:txBody>
                  <a:tcPr marL="68580" marR="68580" marT="0" marB="0" anchor="ctr"/>
                </a:tc>
              </a:tr>
              <a:tr h="190500">
                <a:tc>
                  <a:txBody>
                    <a:bodyPr/>
                    <a:lstStyle/>
                    <a:p>
                      <a:pPr marL="0" marR="0" algn="ctr">
                        <a:lnSpc>
                          <a:spcPct val="107000"/>
                        </a:lnSpc>
                        <a:spcBef>
                          <a:spcPts val="0"/>
                        </a:spcBef>
                        <a:spcAft>
                          <a:spcPts val="0"/>
                        </a:spcAft>
                      </a:pPr>
                      <a:r>
                        <a:rPr lang="en-US" sz="1400">
                          <a:effectLst/>
                        </a:rPr>
                        <a:t>Min</a:t>
                      </a:r>
                      <a:endParaRPr lang="en-US" sz="14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smtClean="0">
                          <a:effectLst/>
                        </a:rPr>
                        <a:t>0.9584</a:t>
                      </a:r>
                      <a:endParaRPr lang="en-US" sz="14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680</a:t>
                      </a:r>
                      <a:endParaRPr lang="en-US" sz="14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ctr">
                        <a:lnSpc>
                          <a:spcPct val="107000"/>
                        </a:lnSpc>
                      </a:pPr>
                      <a:endParaRPr lang="en-US" sz="1400">
                        <a:effectLst/>
                        <a:latin typeface="Calibri" panose="020F0502020204030204" pitchFamily="34" charset="0"/>
                      </a:endParaRPr>
                    </a:p>
                  </a:txBody>
                  <a:tcPr marL="68580" marR="68580" marT="0" marB="0" anchor="ctr"/>
                </a:tc>
                <a:tc>
                  <a:txBody>
                    <a:bodyPr/>
                    <a:lstStyle/>
                    <a:p>
                      <a:pPr algn="ctr">
                        <a:lnSpc>
                          <a:spcPct val="107000"/>
                        </a:lnSpc>
                      </a:pPr>
                      <a:endParaRPr lang="en-US" sz="1400">
                        <a:effectLst/>
                        <a:latin typeface="Calibri" panose="020F0502020204030204" pitchFamily="34" charset="0"/>
                      </a:endParaRPr>
                    </a:p>
                  </a:txBody>
                  <a:tcPr marL="68580" marR="68580" marT="0" marB="0" anchor="ctr"/>
                </a:tc>
              </a:tr>
              <a:tr h="190500">
                <a:tc>
                  <a:txBody>
                    <a:bodyPr/>
                    <a:lstStyle/>
                    <a:p>
                      <a:pPr marL="0" marR="0" algn="ctr">
                        <a:lnSpc>
                          <a:spcPct val="107000"/>
                        </a:lnSpc>
                        <a:spcBef>
                          <a:spcPts val="0"/>
                        </a:spcBef>
                        <a:spcAft>
                          <a:spcPts val="0"/>
                        </a:spcAft>
                      </a:pPr>
                      <a:r>
                        <a:rPr lang="en-US" sz="1400">
                          <a:effectLst/>
                        </a:rPr>
                        <a:t>Mean</a:t>
                      </a:r>
                      <a:endParaRPr lang="en-US" sz="14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smtClean="0">
                          <a:effectLst/>
                        </a:rPr>
                        <a:t>0.6741</a:t>
                      </a:r>
                      <a:endParaRPr lang="en-US" sz="14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276</a:t>
                      </a:r>
                      <a:endParaRPr lang="en-US" sz="14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322.06</a:t>
                      </a:r>
                      <a:endParaRPr lang="en-US" sz="14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7.04%</a:t>
                      </a:r>
                      <a:endParaRPr lang="en-US" sz="14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r>
              <a:tr h="190500">
                <a:tc>
                  <a:txBody>
                    <a:bodyPr/>
                    <a:lstStyle/>
                    <a:p>
                      <a:pPr marL="0" marR="0" algn="ctr">
                        <a:lnSpc>
                          <a:spcPct val="107000"/>
                        </a:lnSpc>
                        <a:spcBef>
                          <a:spcPts val="0"/>
                        </a:spcBef>
                        <a:spcAft>
                          <a:spcPts val="0"/>
                        </a:spcAft>
                      </a:pPr>
                      <a:r>
                        <a:rPr lang="en-US" sz="1400" dirty="0">
                          <a:effectLst/>
                        </a:rPr>
                        <a:t>STD</a:t>
                      </a:r>
                      <a:endParaRPr lang="en-US" sz="14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smtClean="0">
                          <a:effectLst/>
                        </a:rPr>
                        <a:t>0.1535</a:t>
                      </a:r>
                      <a:endParaRPr lang="en-US" sz="14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smtClean="0">
                          <a:effectLst/>
                        </a:rPr>
                        <a:t>191</a:t>
                      </a:r>
                      <a:endParaRPr lang="en-US" sz="14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48.6</a:t>
                      </a:r>
                      <a:endParaRPr lang="en-US" sz="14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6.18</a:t>
                      </a:r>
                      <a:endParaRPr lang="en-US" sz="14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r>
            </a:tbl>
          </a:graphicData>
        </a:graphic>
      </p:graphicFrame>
    </p:spTree>
    <p:extLst>
      <p:ext uri="{BB962C8B-B14F-4D97-AF65-F5344CB8AC3E}">
        <p14:creationId xmlns:p14="http://schemas.microsoft.com/office/powerpoint/2010/main" val="594222560"/>
      </p:ext>
    </p:extLst>
  </p:cSld>
  <p:clrMapOvr>
    <a:masterClrMapping/>
  </p:clrMapOvr>
  <mc:AlternateContent xmlns:mc="http://schemas.openxmlformats.org/markup-compatibility/2006" xmlns:p14="http://schemas.microsoft.com/office/powerpoint/2010/main">
    <mc:Choice Requires="p14">
      <p:transition p14:dur="250" advClick="0" advTm="2968">
        <p:fade/>
      </p:transition>
    </mc:Choice>
    <mc:Fallback xmlns="">
      <p:transition advClick="0" advTm="2968">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Group 48"/>
          <p:cNvGrpSpPr>
            <a:grpSpLocks/>
          </p:cNvGrpSpPr>
          <p:nvPr/>
        </p:nvGrpSpPr>
        <p:grpSpPr bwMode="auto">
          <a:xfrm>
            <a:off x="0" y="-14288"/>
            <a:ext cx="9144000" cy="6872288"/>
            <a:chOff x="0" y="-14263"/>
            <a:chExt cx="9144000" cy="6872263"/>
          </a:xfrm>
        </p:grpSpPr>
        <p:sp>
          <p:nvSpPr>
            <p:cNvPr id="50" name="Rectangle 49"/>
            <p:cNvSpPr/>
            <p:nvPr/>
          </p:nvSpPr>
          <p:spPr>
            <a:xfrm>
              <a:off x="0" y="-14263"/>
              <a:ext cx="9144000" cy="68722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1" name="Rectangle 50"/>
            <p:cNvSpPr/>
            <p:nvPr/>
          </p:nvSpPr>
          <p:spPr>
            <a:xfrm>
              <a:off x="0" y="68239"/>
              <a:ext cx="9144000" cy="6789761"/>
            </a:xfrm>
            <a:prstGeom prst="rect">
              <a:avLst/>
            </a:prstGeom>
            <a:gradFill flip="none" rotWithShape="1">
              <a:gsLst>
                <a:gs pos="100000">
                  <a:schemeClr val="tx1">
                    <a:lumMod val="95000"/>
                    <a:lumOff val="5000"/>
                  </a:schemeClr>
                </a:gs>
                <a:gs pos="0">
                  <a:schemeClr val="tx1">
                    <a:lumMod val="65000"/>
                    <a:lumOff val="35000"/>
                  </a:schemeClr>
                </a:gs>
              </a:gsLst>
              <a:path path="circle">
                <a:fillToRect l="50000" t="50000" r="50000" b="50000"/>
              </a:path>
              <a:tileRect/>
            </a:gradFill>
            <a:ln>
              <a:noFill/>
            </a:ln>
            <a:effectLst>
              <a:glow>
                <a:schemeClr val="tx1">
                  <a:alpha val="0"/>
                </a:schemeClr>
              </a:glow>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25" name="Rectangle 24"/>
          <p:cNvSpPr/>
          <p:nvPr/>
        </p:nvSpPr>
        <p:spPr>
          <a:xfrm>
            <a:off x="233011" y="620692"/>
            <a:ext cx="8677989" cy="5876781"/>
          </a:xfrm>
          <a:prstGeom prst="rect">
            <a:avLst/>
          </a:prstGeom>
          <a:solidFill>
            <a:schemeClr val="tx1">
              <a:alpha val="21961"/>
            </a:schemeClr>
          </a:solidFill>
          <a:ln>
            <a:noFill/>
          </a:ln>
          <a:effectLst>
            <a:outerShdw blurRad="381000" dist="203200" dir="5400000" sx="102000" sy="102000" rotWithShape="0">
              <a:prstClr val="black">
                <a:alpha val="49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a:p>
        </p:txBody>
      </p:sp>
      <p:sp>
        <p:nvSpPr>
          <p:cNvPr id="39" name="Rectangle 38"/>
          <p:cNvSpPr/>
          <p:nvPr/>
        </p:nvSpPr>
        <p:spPr>
          <a:xfrm>
            <a:off x="0" y="-14288"/>
            <a:ext cx="9144000" cy="6872289"/>
          </a:xfrm>
          <a:prstGeom prst="rect">
            <a:avLst/>
          </a:prstGeom>
          <a:gradFill flip="none" rotWithShape="1">
            <a:gsLst>
              <a:gs pos="100000">
                <a:schemeClr val="bg1">
                  <a:lumMod val="87000"/>
                </a:schemeClr>
              </a:gs>
              <a:gs pos="13000">
                <a:schemeClr val="bg1"/>
              </a:gs>
            </a:gsLst>
            <a:lin ang="5400000" scaled="1"/>
            <a:tileRect/>
          </a:gradFill>
          <a:ln w="12700">
            <a:solidFill>
              <a:schemeClr val="bg1">
                <a:lumMod val="65000"/>
              </a:schemeClr>
            </a:solidFill>
          </a:ln>
          <a:effectLst>
            <a:outerShdw blurRad="381000" dist="203200" dir="5400000" sx="102000" sy="102000" rotWithShape="0">
              <a:prstClr val="black">
                <a:alpha val="49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Subtitle 2"/>
          <p:cNvSpPr>
            <a:spLocks noGrp="1"/>
          </p:cNvSpPr>
          <p:nvPr>
            <p:ph type="subTitle" idx="1"/>
          </p:nvPr>
        </p:nvSpPr>
        <p:spPr>
          <a:xfrm>
            <a:off x="395536" y="1556792"/>
            <a:ext cx="7992892" cy="504056"/>
          </a:xfrm>
          <a:ln>
            <a:miter lim="800000"/>
            <a:headEnd/>
            <a:tailEnd/>
          </a:ln>
          <a:extLst/>
        </p:spPr>
        <p:txBody>
          <a:bodyPr rtlCol="0">
            <a:noAutofit/>
            <a:scene3d>
              <a:camera prst="orthographicFront"/>
              <a:lightRig rig="threePt" dir="t"/>
            </a:scene3d>
            <a:sp3d extrusionH="57150">
              <a:bevelT w="38100" h="38100"/>
            </a:sp3d>
          </a:bodyPr>
          <a:lstStyle/>
          <a:p>
            <a:pPr algn="l" eaLnBrk="1" fontAlgn="auto" hangingPunct="1">
              <a:spcBef>
                <a:spcPts val="0"/>
              </a:spcBef>
              <a:spcAft>
                <a:spcPts val="0"/>
              </a:spcAft>
              <a:defRPr/>
            </a:pPr>
            <a:r>
              <a:rPr lang="en-US" sz="2800" spc="-151" dirty="0" smtClean="0">
                <a:solidFill>
                  <a:schemeClr val="tx2">
                    <a:lumMod val="75000"/>
                  </a:schemeClr>
                </a:solidFill>
                <a:latin typeface="+mn-lt"/>
              </a:rPr>
              <a:t> </a:t>
            </a:r>
            <a:endParaRPr lang="en-US" sz="2800" spc="-151" dirty="0">
              <a:solidFill>
                <a:schemeClr val="tx2">
                  <a:lumMod val="75000"/>
                </a:schemeClr>
              </a:solidFill>
              <a:latin typeface="+mn-lt"/>
            </a:endParaRPr>
          </a:p>
        </p:txBody>
      </p:sp>
      <p:sp>
        <p:nvSpPr>
          <p:cNvPr id="16" name="Freeform 15"/>
          <p:cNvSpPr/>
          <p:nvPr/>
        </p:nvSpPr>
        <p:spPr>
          <a:xfrm>
            <a:off x="0" y="-14289"/>
            <a:ext cx="9144000" cy="936104"/>
          </a:xfrm>
          <a:custGeom>
            <a:avLst/>
            <a:gdLst>
              <a:gd name="connsiteX0" fmla="*/ 0 w 7435339"/>
              <a:gd name="connsiteY0" fmla="*/ 0 h 792088"/>
              <a:gd name="connsiteX1" fmla="*/ 7435339 w 7435339"/>
              <a:gd name="connsiteY1" fmla="*/ 0 h 792088"/>
              <a:gd name="connsiteX2" fmla="*/ 7435339 w 7435339"/>
              <a:gd name="connsiteY2" fmla="*/ 792088 h 792088"/>
              <a:gd name="connsiteX3" fmla="*/ 0 w 7435339"/>
              <a:gd name="connsiteY3" fmla="*/ 792088 h 792088"/>
              <a:gd name="connsiteX4" fmla="*/ 0 w 7435339"/>
              <a:gd name="connsiteY4" fmla="*/ 0 h 792088"/>
              <a:gd name="connsiteX0" fmla="*/ 0 w 7723371"/>
              <a:gd name="connsiteY0" fmla="*/ 0 h 792088"/>
              <a:gd name="connsiteX1" fmla="*/ 7723371 w 7723371"/>
              <a:gd name="connsiteY1" fmla="*/ 19023 h 792088"/>
              <a:gd name="connsiteX2" fmla="*/ 7435339 w 7723371"/>
              <a:gd name="connsiteY2" fmla="*/ 792088 h 792088"/>
              <a:gd name="connsiteX3" fmla="*/ 0 w 7723371"/>
              <a:gd name="connsiteY3" fmla="*/ 792088 h 792088"/>
              <a:gd name="connsiteX4" fmla="*/ 0 w 7723371"/>
              <a:gd name="connsiteY4" fmla="*/ 0 h 792088"/>
              <a:gd name="connsiteX0" fmla="*/ 0 w 7435339"/>
              <a:gd name="connsiteY0" fmla="*/ 0 h 792088"/>
              <a:gd name="connsiteX1" fmla="*/ 6701228 w 7435339"/>
              <a:gd name="connsiteY1" fmla="*/ 19023 h 792088"/>
              <a:gd name="connsiteX2" fmla="*/ 7435339 w 7435339"/>
              <a:gd name="connsiteY2" fmla="*/ 792088 h 792088"/>
              <a:gd name="connsiteX3" fmla="*/ 0 w 7435339"/>
              <a:gd name="connsiteY3" fmla="*/ 792088 h 792088"/>
              <a:gd name="connsiteX4" fmla="*/ 0 w 7435339"/>
              <a:gd name="connsiteY4" fmla="*/ 0 h 792088"/>
              <a:gd name="connsiteX0" fmla="*/ 0 w 6723847"/>
              <a:gd name="connsiteY0" fmla="*/ 0 h 792088"/>
              <a:gd name="connsiteX1" fmla="*/ 6701228 w 6723847"/>
              <a:gd name="connsiteY1" fmla="*/ 19023 h 792088"/>
              <a:gd name="connsiteX2" fmla="*/ 6723847 w 6723847"/>
              <a:gd name="connsiteY2" fmla="*/ 792088 h 792088"/>
              <a:gd name="connsiteX3" fmla="*/ 0 w 6723847"/>
              <a:gd name="connsiteY3" fmla="*/ 792088 h 792088"/>
              <a:gd name="connsiteX4" fmla="*/ 0 w 6723847"/>
              <a:gd name="connsiteY4" fmla="*/ 0 h 792088"/>
              <a:gd name="connsiteX0" fmla="*/ 0 w 6731291"/>
              <a:gd name="connsiteY0" fmla="*/ 0 h 792088"/>
              <a:gd name="connsiteX1" fmla="*/ 6731291 w 6731291"/>
              <a:gd name="connsiteY1" fmla="*/ 19023 h 792088"/>
              <a:gd name="connsiteX2" fmla="*/ 6723847 w 6731291"/>
              <a:gd name="connsiteY2" fmla="*/ 792088 h 792088"/>
              <a:gd name="connsiteX3" fmla="*/ 0 w 6731291"/>
              <a:gd name="connsiteY3" fmla="*/ 792088 h 792088"/>
              <a:gd name="connsiteX4" fmla="*/ 0 w 6731291"/>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1291" h="792088">
                <a:moveTo>
                  <a:pt x="0" y="0"/>
                </a:moveTo>
                <a:lnTo>
                  <a:pt x="6731291" y="19023"/>
                </a:lnTo>
                <a:cubicBezTo>
                  <a:pt x="6728810" y="276711"/>
                  <a:pt x="6726328" y="534400"/>
                  <a:pt x="6723847" y="792088"/>
                </a:cubicBezTo>
                <a:lnTo>
                  <a:pt x="0" y="792088"/>
                </a:lnTo>
                <a:lnTo>
                  <a:pt x="0" y="0"/>
                </a:lnTo>
                <a:close/>
              </a:path>
            </a:pathLst>
          </a:cu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5400000" scaled="1"/>
            <a:tileRect/>
          </a:gradFill>
          <a:ln>
            <a:noFill/>
          </a:ln>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Title 1"/>
          <p:cNvSpPr>
            <a:spLocks noGrp="1"/>
          </p:cNvSpPr>
          <p:nvPr>
            <p:ph type="ctrTitle"/>
          </p:nvPr>
        </p:nvSpPr>
        <p:spPr>
          <a:xfrm>
            <a:off x="107504" y="0"/>
            <a:ext cx="9001000" cy="785819"/>
          </a:xfrm>
          <a:ln>
            <a:miter lim="800000"/>
            <a:headEnd/>
            <a:tailEnd/>
          </a:ln>
          <a:extLst/>
        </p:spPr>
        <p:txBody>
          <a:bodyPr rtlCol="0" anchor="t">
            <a:noAutofit/>
            <a:scene3d>
              <a:camera prst="orthographicFront"/>
              <a:lightRig rig="soft" dir="t">
                <a:rot lat="0" lon="0" rev="10800000"/>
              </a:lightRig>
            </a:scene3d>
            <a:sp3d>
              <a:bevelT w="27940" h="12700"/>
              <a:contourClr>
                <a:srgbClr val="DDDDDD"/>
              </a:contourClr>
            </a:sp3d>
          </a:bodyPr>
          <a:lstStyle/>
          <a:p>
            <a:pPr eaLnBrk="1" fontAlgn="auto" hangingPunct="1">
              <a:spcBef>
                <a:spcPts val="0"/>
              </a:spcBef>
              <a:spcAft>
                <a:spcPts val="0"/>
              </a:spcAft>
              <a:defRPr/>
            </a:pPr>
            <a:r>
              <a:rPr lang="en-US" b="1" spc="-151" dirty="0">
                <a:ln w="11430"/>
                <a:solidFill>
                  <a:srgbClr val="F8F8F8"/>
                </a:solidFill>
                <a:latin typeface="Rockwell" panose="02060603020205020403" pitchFamily="18" charset="0"/>
              </a:rPr>
              <a:t>Introduction</a:t>
            </a:r>
            <a:br>
              <a:rPr lang="en-US" b="1" spc="-151" dirty="0">
                <a:ln w="11430"/>
                <a:solidFill>
                  <a:srgbClr val="F8F8F8"/>
                </a:solidFill>
                <a:latin typeface="Rockwell" panose="02060603020205020403" pitchFamily="18" charset="0"/>
              </a:rPr>
            </a:br>
            <a:endParaRPr lang="en-US" b="1" spc="-151" dirty="0">
              <a:ln w="11430"/>
              <a:solidFill>
                <a:srgbClr val="F8F8F8"/>
              </a:solidFill>
              <a:latin typeface="Rockwell" panose="02060603020205020403" pitchFamily="18" charset="0"/>
            </a:endParaRPr>
          </a:p>
        </p:txBody>
      </p:sp>
      <p:sp>
        <p:nvSpPr>
          <p:cNvPr id="17" name="Subtitle 2"/>
          <p:cNvSpPr txBox="1">
            <a:spLocks/>
          </p:cNvSpPr>
          <p:nvPr/>
        </p:nvSpPr>
        <p:spPr bwMode="auto">
          <a:xfrm>
            <a:off x="-36512" y="980728"/>
            <a:ext cx="8640960" cy="504056"/>
          </a:xfrm>
          <a:prstGeom prst="rect">
            <a:avLst/>
          </a:prstGeom>
          <a:noFill/>
          <a:ln>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scene3d>
              <a:camera prst="orthographicFront"/>
              <a:lightRig rig="threePt" dir="t"/>
            </a:scene3d>
            <a:sp3d extrusionH="57150">
              <a:bevelT w="38100" h="38100"/>
            </a:sp3d>
          </a:bodyPr>
          <a:lstStyle>
            <a:lvl1pPr marL="0" indent="0" algn="ctr" rtl="0" eaLnBrk="0" fontAlgn="base" hangingPunct="0">
              <a:spcBef>
                <a:spcPct val="20000"/>
              </a:spcBef>
              <a:spcAft>
                <a:spcPct val="0"/>
              </a:spcAft>
              <a:buNone/>
              <a:defRPr sz="3200">
                <a:solidFill>
                  <a:schemeClr val="tx1">
                    <a:tint val="75000"/>
                  </a:schemeClr>
                </a:solidFill>
                <a:latin typeface="Arial" pitchFamily="34" charset="0"/>
              </a:defRPr>
            </a:lvl1pPr>
            <a:lvl2pPr marL="457178" indent="0" algn="ctr" rtl="0" eaLnBrk="0" fontAlgn="base" hangingPunct="0">
              <a:spcBef>
                <a:spcPct val="20000"/>
              </a:spcBef>
              <a:spcAft>
                <a:spcPct val="0"/>
              </a:spcAft>
              <a:buNone/>
              <a:defRPr sz="2800">
                <a:solidFill>
                  <a:schemeClr val="tx1">
                    <a:tint val="75000"/>
                  </a:schemeClr>
                </a:solidFill>
                <a:latin typeface="Arial" pitchFamily="34" charset="0"/>
              </a:defRPr>
            </a:lvl2pPr>
            <a:lvl3pPr marL="914354" indent="0" algn="ctr" rtl="0" eaLnBrk="0" fontAlgn="base" hangingPunct="0">
              <a:spcBef>
                <a:spcPct val="20000"/>
              </a:spcBef>
              <a:spcAft>
                <a:spcPct val="0"/>
              </a:spcAft>
              <a:buNone/>
              <a:defRPr sz="2400">
                <a:solidFill>
                  <a:schemeClr val="tx1">
                    <a:tint val="75000"/>
                  </a:schemeClr>
                </a:solidFill>
                <a:latin typeface="Arial" pitchFamily="34" charset="0"/>
              </a:defRPr>
            </a:lvl3pPr>
            <a:lvl4pPr marL="1371532" indent="0" algn="ctr" rtl="0" eaLnBrk="0" fontAlgn="base" hangingPunct="0">
              <a:spcBef>
                <a:spcPct val="20000"/>
              </a:spcBef>
              <a:spcAft>
                <a:spcPct val="0"/>
              </a:spcAft>
              <a:buNone/>
              <a:defRPr sz="2000">
                <a:solidFill>
                  <a:schemeClr val="tx1">
                    <a:tint val="75000"/>
                  </a:schemeClr>
                </a:solidFill>
                <a:latin typeface="Arial" pitchFamily="34" charset="0"/>
              </a:defRPr>
            </a:lvl4pPr>
            <a:lvl5pPr marL="1828709" indent="0" algn="ctr" rtl="0" eaLnBrk="0" fontAlgn="base" hangingPunct="0">
              <a:spcBef>
                <a:spcPct val="20000"/>
              </a:spcBef>
              <a:spcAft>
                <a:spcPct val="0"/>
              </a:spcAft>
              <a:buNone/>
              <a:defRPr sz="2000">
                <a:solidFill>
                  <a:schemeClr val="tx1">
                    <a:tint val="75000"/>
                  </a:schemeClr>
                </a:solidFill>
                <a:latin typeface="Arial" pitchFamily="34" charset="0"/>
              </a:defRPr>
            </a:lvl5pPr>
            <a:lvl6pPr marL="2285886" indent="0" algn="ctr" rtl="0" eaLnBrk="0" fontAlgn="base" hangingPunct="0">
              <a:spcBef>
                <a:spcPct val="20000"/>
              </a:spcBef>
              <a:spcAft>
                <a:spcPct val="0"/>
              </a:spcAft>
              <a:buNone/>
              <a:defRPr sz="2000">
                <a:solidFill>
                  <a:schemeClr val="tx1">
                    <a:tint val="75000"/>
                  </a:schemeClr>
                </a:solidFill>
                <a:latin typeface="Arial" pitchFamily="34" charset="0"/>
              </a:defRPr>
            </a:lvl6pPr>
            <a:lvl7pPr marL="2743062" indent="0" algn="ctr" rtl="0" eaLnBrk="0" fontAlgn="base" hangingPunct="0">
              <a:spcBef>
                <a:spcPct val="20000"/>
              </a:spcBef>
              <a:spcAft>
                <a:spcPct val="0"/>
              </a:spcAft>
              <a:buNone/>
              <a:defRPr sz="2000">
                <a:solidFill>
                  <a:schemeClr val="tx1">
                    <a:tint val="75000"/>
                  </a:schemeClr>
                </a:solidFill>
                <a:latin typeface="Arial" pitchFamily="34" charset="0"/>
              </a:defRPr>
            </a:lvl7pPr>
            <a:lvl8pPr marL="3200240" indent="0" algn="ctr" rtl="0" eaLnBrk="0" fontAlgn="base" hangingPunct="0">
              <a:spcBef>
                <a:spcPct val="20000"/>
              </a:spcBef>
              <a:spcAft>
                <a:spcPct val="0"/>
              </a:spcAft>
              <a:buNone/>
              <a:defRPr sz="2000">
                <a:solidFill>
                  <a:schemeClr val="tx1">
                    <a:tint val="75000"/>
                  </a:schemeClr>
                </a:solidFill>
                <a:latin typeface="Arial" pitchFamily="34" charset="0"/>
              </a:defRPr>
            </a:lvl8pPr>
            <a:lvl9pPr marL="3657418" indent="0" algn="ctr" rtl="0" eaLnBrk="0" fontAlgn="base" hangingPunct="0">
              <a:spcBef>
                <a:spcPct val="20000"/>
              </a:spcBef>
              <a:spcAft>
                <a:spcPct val="0"/>
              </a:spcAft>
              <a:buNone/>
              <a:defRPr sz="2000">
                <a:solidFill>
                  <a:schemeClr val="tx1">
                    <a:tint val="75000"/>
                  </a:schemeClr>
                </a:solidFill>
                <a:latin typeface="Arial" pitchFamily="34" charset="0"/>
              </a:defRPr>
            </a:lvl9pPr>
          </a:lstStyle>
          <a:p>
            <a:pPr marL="457200" indent="-457200" algn="l" eaLnBrk="1" fontAlgn="auto" hangingPunct="1">
              <a:spcBef>
                <a:spcPts val="0"/>
              </a:spcBef>
              <a:spcAft>
                <a:spcPts val="0"/>
              </a:spcAft>
              <a:buBlip>
                <a:blip r:embed="rId3"/>
              </a:buBlip>
              <a:defRPr/>
            </a:pPr>
            <a:r>
              <a:rPr lang="en-US" sz="2800" kern="0" spc="-150" dirty="0" smtClean="0">
                <a:solidFill>
                  <a:schemeClr val="tx2">
                    <a:lumMod val="75000"/>
                  </a:schemeClr>
                </a:solidFill>
                <a:latin typeface="+mj-lt"/>
              </a:rPr>
              <a:t>Stream Network Extraction from Digital Elevation Model</a:t>
            </a:r>
            <a:endParaRPr lang="en-US" kern="0" spc="-150" dirty="0">
              <a:solidFill>
                <a:srgbClr val="1F497D">
                  <a:lumMod val="75000"/>
                </a:srgbClr>
              </a:solidFill>
              <a:latin typeface="+mj-lt"/>
            </a:endParaRPr>
          </a:p>
          <a:p>
            <a:pPr marL="914400" lvl="1" indent="-457200" algn="l" eaLnBrk="1" fontAlgn="auto" hangingPunct="1">
              <a:spcBef>
                <a:spcPts val="0"/>
              </a:spcBef>
              <a:spcAft>
                <a:spcPts val="0"/>
              </a:spcAft>
              <a:buBlip>
                <a:blip r:embed="rId4"/>
              </a:buBlip>
              <a:defRPr/>
            </a:pPr>
            <a:endParaRPr lang="en-US" sz="2400" kern="0" spc="-150" dirty="0" smtClean="0">
              <a:solidFill>
                <a:srgbClr val="1F497D">
                  <a:lumMod val="75000"/>
                </a:srgbClr>
              </a:solidFill>
              <a:latin typeface="Calibri"/>
            </a:endParaRPr>
          </a:p>
          <a:p>
            <a:pPr algn="l" eaLnBrk="1" fontAlgn="auto" hangingPunct="1">
              <a:spcBef>
                <a:spcPts val="0"/>
              </a:spcBef>
              <a:spcAft>
                <a:spcPts val="0"/>
              </a:spcAft>
              <a:defRPr/>
            </a:pPr>
            <a:endParaRPr lang="en-US" sz="2400" kern="0" spc="-150" dirty="0" smtClean="0">
              <a:solidFill>
                <a:schemeClr val="tx2">
                  <a:lumMod val="75000"/>
                </a:schemeClr>
              </a:solidFill>
            </a:endParaRPr>
          </a:p>
          <a:p>
            <a:pPr algn="l" eaLnBrk="1" fontAlgn="auto" hangingPunct="1">
              <a:spcBef>
                <a:spcPts val="0"/>
              </a:spcBef>
              <a:spcAft>
                <a:spcPts val="0"/>
              </a:spcAft>
              <a:defRPr/>
            </a:pPr>
            <a:endParaRPr lang="en-US" sz="2400" spc="-150" dirty="0">
              <a:solidFill>
                <a:schemeClr val="tx2">
                  <a:lumMod val="75000"/>
                </a:schemeClr>
              </a:solidFill>
            </a:endParaRP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5" y="1578339"/>
            <a:ext cx="9144000" cy="5292247"/>
          </a:xfrm>
          <a:prstGeom prst="rect">
            <a:avLst/>
          </a:prstGeom>
        </p:spPr>
      </p:pic>
    </p:spTree>
    <p:extLst>
      <p:ext uri="{BB962C8B-B14F-4D97-AF65-F5344CB8AC3E}">
        <p14:creationId xmlns:p14="http://schemas.microsoft.com/office/powerpoint/2010/main" val="748120646"/>
      </p:ext>
    </p:extLst>
  </p:cSld>
  <p:clrMapOvr>
    <a:masterClrMapping/>
  </p:clrMapOvr>
  <mc:AlternateContent xmlns:mc="http://schemas.openxmlformats.org/markup-compatibility/2006" xmlns:p14="http://schemas.microsoft.com/office/powerpoint/2010/main">
    <mc:Choice Requires="p14">
      <p:transition p14:dur="250" advClick="0" advTm="2968">
        <p:fade/>
      </p:transition>
    </mc:Choice>
    <mc:Fallback xmlns="">
      <p:transition advClick="0" advTm="2968">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Group 48"/>
          <p:cNvGrpSpPr>
            <a:grpSpLocks/>
          </p:cNvGrpSpPr>
          <p:nvPr/>
        </p:nvGrpSpPr>
        <p:grpSpPr bwMode="auto">
          <a:xfrm>
            <a:off x="0" y="-14288"/>
            <a:ext cx="9144000" cy="6872288"/>
            <a:chOff x="0" y="-14263"/>
            <a:chExt cx="9144000" cy="6872263"/>
          </a:xfrm>
        </p:grpSpPr>
        <p:sp>
          <p:nvSpPr>
            <p:cNvPr id="50" name="Rectangle 49"/>
            <p:cNvSpPr/>
            <p:nvPr/>
          </p:nvSpPr>
          <p:spPr>
            <a:xfrm>
              <a:off x="0" y="-14263"/>
              <a:ext cx="9144000" cy="68722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1" name="Rectangle 50"/>
            <p:cNvSpPr/>
            <p:nvPr/>
          </p:nvSpPr>
          <p:spPr>
            <a:xfrm>
              <a:off x="0" y="68239"/>
              <a:ext cx="9144000" cy="6789761"/>
            </a:xfrm>
            <a:prstGeom prst="rect">
              <a:avLst/>
            </a:prstGeom>
            <a:gradFill flip="none" rotWithShape="1">
              <a:gsLst>
                <a:gs pos="100000">
                  <a:schemeClr val="tx1">
                    <a:lumMod val="95000"/>
                    <a:lumOff val="5000"/>
                  </a:schemeClr>
                </a:gs>
                <a:gs pos="0">
                  <a:schemeClr val="tx1">
                    <a:lumMod val="65000"/>
                    <a:lumOff val="35000"/>
                  </a:schemeClr>
                </a:gs>
              </a:gsLst>
              <a:path path="circle">
                <a:fillToRect l="50000" t="50000" r="50000" b="50000"/>
              </a:path>
              <a:tileRect/>
            </a:gradFill>
            <a:ln>
              <a:noFill/>
            </a:ln>
            <a:effectLst>
              <a:glow>
                <a:schemeClr val="tx1">
                  <a:alpha val="0"/>
                </a:schemeClr>
              </a:glow>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25" name="Rectangle 24"/>
          <p:cNvSpPr/>
          <p:nvPr/>
        </p:nvSpPr>
        <p:spPr>
          <a:xfrm>
            <a:off x="233011" y="620692"/>
            <a:ext cx="8677989" cy="5876781"/>
          </a:xfrm>
          <a:prstGeom prst="rect">
            <a:avLst/>
          </a:prstGeom>
          <a:solidFill>
            <a:schemeClr val="tx1">
              <a:alpha val="21961"/>
            </a:schemeClr>
          </a:solidFill>
          <a:ln>
            <a:noFill/>
          </a:ln>
          <a:effectLst>
            <a:outerShdw blurRad="381000" dist="203200" dir="5400000" sx="102000" sy="102000" rotWithShape="0">
              <a:prstClr val="black">
                <a:alpha val="49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a:p>
        </p:txBody>
      </p:sp>
      <p:sp>
        <p:nvSpPr>
          <p:cNvPr id="39" name="Rectangle 38"/>
          <p:cNvSpPr/>
          <p:nvPr/>
        </p:nvSpPr>
        <p:spPr>
          <a:xfrm>
            <a:off x="0" y="-14288"/>
            <a:ext cx="9144000" cy="6872289"/>
          </a:xfrm>
          <a:prstGeom prst="rect">
            <a:avLst/>
          </a:prstGeom>
          <a:gradFill flip="none" rotWithShape="1">
            <a:gsLst>
              <a:gs pos="100000">
                <a:schemeClr val="bg1">
                  <a:lumMod val="87000"/>
                </a:schemeClr>
              </a:gs>
              <a:gs pos="13000">
                <a:schemeClr val="bg1"/>
              </a:gs>
            </a:gsLst>
            <a:lin ang="5400000" scaled="1"/>
            <a:tileRect/>
          </a:gradFill>
          <a:ln w="12700">
            <a:solidFill>
              <a:schemeClr val="bg1">
                <a:lumMod val="65000"/>
              </a:schemeClr>
            </a:solidFill>
          </a:ln>
          <a:effectLst>
            <a:outerShdw blurRad="381000" dist="203200" dir="5400000" sx="102000" sy="102000" rotWithShape="0">
              <a:prstClr val="black">
                <a:alpha val="49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Subtitle 2"/>
          <p:cNvSpPr>
            <a:spLocks noGrp="1"/>
          </p:cNvSpPr>
          <p:nvPr>
            <p:ph type="subTitle" idx="1"/>
          </p:nvPr>
        </p:nvSpPr>
        <p:spPr>
          <a:xfrm>
            <a:off x="395536" y="1556792"/>
            <a:ext cx="7992892" cy="504056"/>
          </a:xfrm>
          <a:ln>
            <a:miter lim="800000"/>
            <a:headEnd/>
            <a:tailEnd/>
          </a:ln>
          <a:extLst/>
        </p:spPr>
        <p:txBody>
          <a:bodyPr rtlCol="0">
            <a:noAutofit/>
            <a:scene3d>
              <a:camera prst="orthographicFront"/>
              <a:lightRig rig="threePt" dir="t"/>
            </a:scene3d>
            <a:sp3d extrusionH="57150">
              <a:bevelT w="38100" h="38100"/>
            </a:sp3d>
          </a:bodyPr>
          <a:lstStyle/>
          <a:p>
            <a:pPr algn="l" eaLnBrk="1" fontAlgn="auto" hangingPunct="1">
              <a:spcBef>
                <a:spcPts val="0"/>
              </a:spcBef>
              <a:spcAft>
                <a:spcPts val="0"/>
              </a:spcAft>
              <a:defRPr/>
            </a:pPr>
            <a:r>
              <a:rPr lang="en-US" sz="2800" spc="-151" dirty="0" smtClean="0">
                <a:solidFill>
                  <a:schemeClr val="tx2">
                    <a:lumMod val="75000"/>
                  </a:schemeClr>
                </a:solidFill>
                <a:latin typeface="+mn-lt"/>
              </a:rPr>
              <a:t> </a:t>
            </a:r>
            <a:endParaRPr lang="en-US" sz="2800" spc="-151" dirty="0">
              <a:solidFill>
                <a:schemeClr val="tx2">
                  <a:lumMod val="75000"/>
                </a:schemeClr>
              </a:solidFill>
              <a:latin typeface="+mn-lt"/>
            </a:endParaRPr>
          </a:p>
        </p:txBody>
      </p:sp>
      <p:sp>
        <p:nvSpPr>
          <p:cNvPr id="16" name="Freeform 15"/>
          <p:cNvSpPr/>
          <p:nvPr/>
        </p:nvSpPr>
        <p:spPr>
          <a:xfrm>
            <a:off x="0" y="-14289"/>
            <a:ext cx="9144000" cy="936104"/>
          </a:xfrm>
          <a:custGeom>
            <a:avLst/>
            <a:gdLst>
              <a:gd name="connsiteX0" fmla="*/ 0 w 7435339"/>
              <a:gd name="connsiteY0" fmla="*/ 0 h 792088"/>
              <a:gd name="connsiteX1" fmla="*/ 7435339 w 7435339"/>
              <a:gd name="connsiteY1" fmla="*/ 0 h 792088"/>
              <a:gd name="connsiteX2" fmla="*/ 7435339 w 7435339"/>
              <a:gd name="connsiteY2" fmla="*/ 792088 h 792088"/>
              <a:gd name="connsiteX3" fmla="*/ 0 w 7435339"/>
              <a:gd name="connsiteY3" fmla="*/ 792088 h 792088"/>
              <a:gd name="connsiteX4" fmla="*/ 0 w 7435339"/>
              <a:gd name="connsiteY4" fmla="*/ 0 h 792088"/>
              <a:gd name="connsiteX0" fmla="*/ 0 w 7723371"/>
              <a:gd name="connsiteY0" fmla="*/ 0 h 792088"/>
              <a:gd name="connsiteX1" fmla="*/ 7723371 w 7723371"/>
              <a:gd name="connsiteY1" fmla="*/ 19023 h 792088"/>
              <a:gd name="connsiteX2" fmla="*/ 7435339 w 7723371"/>
              <a:gd name="connsiteY2" fmla="*/ 792088 h 792088"/>
              <a:gd name="connsiteX3" fmla="*/ 0 w 7723371"/>
              <a:gd name="connsiteY3" fmla="*/ 792088 h 792088"/>
              <a:gd name="connsiteX4" fmla="*/ 0 w 7723371"/>
              <a:gd name="connsiteY4" fmla="*/ 0 h 792088"/>
              <a:gd name="connsiteX0" fmla="*/ 0 w 7435339"/>
              <a:gd name="connsiteY0" fmla="*/ 0 h 792088"/>
              <a:gd name="connsiteX1" fmla="*/ 6701228 w 7435339"/>
              <a:gd name="connsiteY1" fmla="*/ 19023 h 792088"/>
              <a:gd name="connsiteX2" fmla="*/ 7435339 w 7435339"/>
              <a:gd name="connsiteY2" fmla="*/ 792088 h 792088"/>
              <a:gd name="connsiteX3" fmla="*/ 0 w 7435339"/>
              <a:gd name="connsiteY3" fmla="*/ 792088 h 792088"/>
              <a:gd name="connsiteX4" fmla="*/ 0 w 7435339"/>
              <a:gd name="connsiteY4" fmla="*/ 0 h 792088"/>
              <a:gd name="connsiteX0" fmla="*/ 0 w 6723847"/>
              <a:gd name="connsiteY0" fmla="*/ 0 h 792088"/>
              <a:gd name="connsiteX1" fmla="*/ 6701228 w 6723847"/>
              <a:gd name="connsiteY1" fmla="*/ 19023 h 792088"/>
              <a:gd name="connsiteX2" fmla="*/ 6723847 w 6723847"/>
              <a:gd name="connsiteY2" fmla="*/ 792088 h 792088"/>
              <a:gd name="connsiteX3" fmla="*/ 0 w 6723847"/>
              <a:gd name="connsiteY3" fmla="*/ 792088 h 792088"/>
              <a:gd name="connsiteX4" fmla="*/ 0 w 6723847"/>
              <a:gd name="connsiteY4" fmla="*/ 0 h 792088"/>
              <a:gd name="connsiteX0" fmla="*/ 0 w 6731291"/>
              <a:gd name="connsiteY0" fmla="*/ 0 h 792088"/>
              <a:gd name="connsiteX1" fmla="*/ 6731291 w 6731291"/>
              <a:gd name="connsiteY1" fmla="*/ 19023 h 792088"/>
              <a:gd name="connsiteX2" fmla="*/ 6723847 w 6731291"/>
              <a:gd name="connsiteY2" fmla="*/ 792088 h 792088"/>
              <a:gd name="connsiteX3" fmla="*/ 0 w 6731291"/>
              <a:gd name="connsiteY3" fmla="*/ 792088 h 792088"/>
              <a:gd name="connsiteX4" fmla="*/ 0 w 6731291"/>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1291" h="792088">
                <a:moveTo>
                  <a:pt x="0" y="0"/>
                </a:moveTo>
                <a:lnTo>
                  <a:pt x="6731291" y="19023"/>
                </a:lnTo>
                <a:cubicBezTo>
                  <a:pt x="6728810" y="276711"/>
                  <a:pt x="6726328" y="534400"/>
                  <a:pt x="6723847" y="792088"/>
                </a:cubicBezTo>
                <a:lnTo>
                  <a:pt x="0" y="792088"/>
                </a:lnTo>
                <a:lnTo>
                  <a:pt x="0" y="0"/>
                </a:lnTo>
                <a:close/>
              </a:path>
            </a:pathLst>
          </a:cu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5400000" scaled="1"/>
            <a:tileRect/>
          </a:gradFill>
          <a:ln>
            <a:noFill/>
          </a:ln>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Title 1"/>
          <p:cNvSpPr>
            <a:spLocks noGrp="1"/>
          </p:cNvSpPr>
          <p:nvPr>
            <p:ph type="ctrTitle"/>
          </p:nvPr>
        </p:nvSpPr>
        <p:spPr>
          <a:xfrm>
            <a:off x="107504" y="0"/>
            <a:ext cx="9001000" cy="785819"/>
          </a:xfrm>
          <a:ln>
            <a:miter lim="800000"/>
            <a:headEnd/>
            <a:tailEnd/>
          </a:ln>
          <a:extLst/>
        </p:spPr>
        <p:txBody>
          <a:bodyPr rtlCol="0" anchor="t">
            <a:noAutofit/>
            <a:scene3d>
              <a:camera prst="orthographicFront"/>
              <a:lightRig rig="soft" dir="t">
                <a:rot lat="0" lon="0" rev="10800000"/>
              </a:lightRig>
            </a:scene3d>
            <a:sp3d>
              <a:bevelT w="27940" h="12700"/>
              <a:contourClr>
                <a:srgbClr val="DDDDDD"/>
              </a:contourClr>
            </a:sp3d>
          </a:bodyPr>
          <a:lstStyle/>
          <a:p>
            <a:pPr eaLnBrk="1" fontAlgn="auto" hangingPunct="1">
              <a:spcBef>
                <a:spcPts val="0"/>
              </a:spcBef>
              <a:spcAft>
                <a:spcPts val="0"/>
              </a:spcAft>
              <a:defRPr/>
            </a:pPr>
            <a:r>
              <a:rPr lang="en-US" b="1" spc="-151" dirty="0">
                <a:ln w="11430"/>
                <a:solidFill>
                  <a:srgbClr val="F8F8F8"/>
                </a:solidFill>
                <a:latin typeface="Rockwell" panose="02060603020205020403" pitchFamily="18" charset="0"/>
              </a:rPr>
              <a:t>Evaluation</a:t>
            </a:r>
            <a:r>
              <a:rPr lang="en-US" b="1" spc="-151" dirty="0" smtClean="0">
                <a:ln w="11430"/>
                <a:solidFill>
                  <a:srgbClr val="F8F8F8"/>
                </a:solidFill>
                <a:latin typeface="+mn-lt"/>
              </a:rPr>
              <a:t> </a:t>
            </a:r>
            <a:r>
              <a:rPr lang="en-US" b="1" spc="-151" dirty="0">
                <a:ln w="11430"/>
                <a:solidFill>
                  <a:srgbClr val="F8F8F8"/>
                </a:solidFill>
                <a:latin typeface="Rockwell" panose="02060603020205020403" pitchFamily="18" charset="0"/>
              </a:rPr>
              <a:t>and</a:t>
            </a:r>
            <a:r>
              <a:rPr lang="en-US" b="1" spc="-151" dirty="0" smtClean="0">
                <a:ln w="11430"/>
                <a:solidFill>
                  <a:srgbClr val="F8F8F8"/>
                </a:solidFill>
                <a:latin typeface="+mn-lt"/>
              </a:rPr>
              <a:t> </a:t>
            </a:r>
            <a:r>
              <a:rPr lang="en-US" b="1" spc="-151" dirty="0">
                <a:ln w="11430"/>
                <a:solidFill>
                  <a:srgbClr val="F8F8F8"/>
                </a:solidFill>
                <a:latin typeface="Rockwell" panose="02060603020205020403" pitchFamily="18" charset="0"/>
              </a:rPr>
              <a:t>Results</a:t>
            </a:r>
          </a:p>
        </p:txBody>
      </p:sp>
      <p:sp>
        <p:nvSpPr>
          <p:cNvPr id="17" name="Subtitle 2"/>
          <p:cNvSpPr txBox="1">
            <a:spLocks/>
          </p:cNvSpPr>
          <p:nvPr/>
        </p:nvSpPr>
        <p:spPr bwMode="auto">
          <a:xfrm>
            <a:off x="-36512" y="980728"/>
            <a:ext cx="8640960" cy="504056"/>
          </a:xfrm>
          <a:prstGeom prst="rect">
            <a:avLst/>
          </a:prstGeom>
          <a:noFill/>
          <a:ln>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scene3d>
              <a:camera prst="orthographicFront"/>
              <a:lightRig rig="threePt" dir="t"/>
            </a:scene3d>
            <a:sp3d extrusionH="57150">
              <a:bevelT w="38100" h="38100"/>
            </a:sp3d>
          </a:bodyPr>
          <a:lstStyle>
            <a:lvl1pPr marL="0" indent="0" algn="ctr" rtl="0" eaLnBrk="0" fontAlgn="base" hangingPunct="0">
              <a:spcBef>
                <a:spcPct val="20000"/>
              </a:spcBef>
              <a:spcAft>
                <a:spcPct val="0"/>
              </a:spcAft>
              <a:buNone/>
              <a:defRPr sz="3200">
                <a:solidFill>
                  <a:schemeClr val="tx1">
                    <a:tint val="75000"/>
                  </a:schemeClr>
                </a:solidFill>
                <a:latin typeface="Arial" pitchFamily="34" charset="0"/>
              </a:defRPr>
            </a:lvl1pPr>
            <a:lvl2pPr marL="457178" indent="0" algn="ctr" rtl="0" eaLnBrk="0" fontAlgn="base" hangingPunct="0">
              <a:spcBef>
                <a:spcPct val="20000"/>
              </a:spcBef>
              <a:spcAft>
                <a:spcPct val="0"/>
              </a:spcAft>
              <a:buNone/>
              <a:defRPr sz="2800">
                <a:solidFill>
                  <a:schemeClr val="tx1">
                    <a:tint val="75000"/>
                  </a:schemeClr>
                </a:solidFill>
                <a:latin typeface="Arial" pitchFamily="34" charset="0"/>
              </a:defRPr>
            </a:lvl2pPr>
            <a:lvl3pPr marL="914354" indent="0" algn="ctr" rtl="0" eaLnBrk="0" fontAlgn="base" hangingPunct="0">
              <a:spcBef>
                <a:spcPct val="20000"/>
              </a:spcBef>
              <a:spcAft>
                <a:spcPct val="0"/>
              </a:spcAft>
              <a:buNone/>
              <a:defRPr sz="2400">
                <a:solidFill>
                  <a:schemeClr val="tx1">
                    <a:tint val="75000"/>
                  </a:schemeClr>
                </a:solidFill>
                <a:latin typeface="Arial" pitchFamily="34" charset="0"/>
              </a:defRPr>
            </a:lvl3pPr>
            <a:lvl4pPr marL="1371532" indent="0" algn="ctr" rtl="0" eaLnBrk="0" fontAlgn="base" hangingPunct="0">
              <a:spcBef>
                <a:spcPct val="20000"/>
              </a:spcBef>
              <a:spcAft>
                <a:spcPct val="0"/>
              </a:spcAft>
              <a:buNone/>
              <a:defRPr sz="2000">
                <a:solidFill>
                  <a:schemeClr val="tx1">
                    <a:tint val="75000"/>
                  </a:schemeClr>
                </a:solidFill>
                <a:latin typeface="Arial" pitchFamily="34" charset="0"/>
              </a:defRPr>
            </a:lvl4pPr>
            <a:lvl5pPr marL="1828709" indent="0" algn="ctr" rtl="0" eaLnBrk="0" fontAlgn="base" hangingPunct="0">
              <a:spcBef>
                <a:spcPct val="20000"/>
              </a:spcBef>
              <a:spcAft>
                <a:spcPct val="0"/>
              </a:spcAft>
              <a:buNone/>
              <a:defRPr sz="2000">
                <a:solidFill>
                  <a:schemeClr val="tx1">
                    <a:tint val="75000"/>
                  </a:schemeClr>
                </a:solidFill>
                <a:latin typeface="Arial" pitchFamily="34" charset="0"/>
              </a:defRPr>
            </a:lvl5pPr>
            <a:lvl6pPr marL="2285886" indent="0" algn="ctr" rtl="0" eaLnBrk="0" fontAlgn="base" hangingPunct="0">
              <a:spcBef>
                <a:spcPct val="20000"/>
              </a:spcBef>
              <a:spcAft>
                <a:spcPct val="0"/>
              </a:spcAft>
              <a:buNone/>
              <a:defRPr sz="2000">
                <a:solidFill>
                  <a:schemeClr val="tx1">
                    <a:tint val="75000"/>
                  </a:schemeClr>
                </a:solidFill>
                <a:latin typeface="Arial" pitchFamily="34" charset="0"/>
              </a:defRPr>
            </a:lvl6pPr>
            <a:lvl7pPr marL="2743062" indent="0" algn="ctr" rtl="0" eaLnBrk="0" fontAlgn="base" hangingPunct="0">
              <a:spcBef>
                <a:spcPct val="20000"/>
              </a:spcBef>
              <a:spcAft>
                <a:spcPct val="0"/>
              </a:spcAft>
              <a:buNone/>
              <a:defRPr sz="2000">
                <a:solidFill>
                  <a:schemeClr val="tx1">
                    <a:tint val="75000"/>
                  </a:schemeClr>
                </a:solidFill>
                <a:latin typeface="Arial" pitchFamily="34" charset="0"/>
              </a:defRPr>
            </a:lvl7pPr>
            <a:lvl8pPr marL="3200240" indent="0" algn="ctr" rtl="0" eaLnBrk="0" fontAlgn="base" hangingPunct="0">
              <a:spcBef>
                <a:spcPct val="20000"/>
              </a:spcBef>
              <a:spcAft>
                <a:spcPct val="0"/>
              </a:spcAft>
              <a:buNone/>
              <a:defRPr sz="2000">
                <a:solidFill>
                  <a:schemeClr val="tx1">
                    <a:tint val="75000"/>
                  </a:schemeClr>
                </a:solidFill>
                <a:latin typeface="Arial" pitchFamily="34" charset="0"/>
              </a:defRPr>
            </a:lvl8pPr>
            <a:lvl9pPr marL="3657418" indent="0" algn="ctr" rtl="0" eaLnBrk="0" fontAlgn="base" hangingPunct="0">
              <a:spcBef>
                <a:spcPct val="20000"/>
              </a:spcBef>
              <a:spcAft>
                <a:spcPct val="0"/>
              </a:spcAft>
              <a:buNone/>
              <a:defRPr sz="2000">
                <a:solidFill>
                  <a:schemeClr val="tx1">
                    <a:tint val="75000"/>
                  </a:schemeClr>
                </a:solidFill>
                <a:latin typeface="Arial" pitchFamily="34" charset="0"/>
              </a:defRPr>
            </a:lvl9pPr>
          </a:lstStyle>
          <a:p>
            <a:pPr marL="457200" indent="-457200" algn="l" eaLnBrk="1" fontAlgn="auto" hangingPunct="1">
              <a:spcBef>
                <a:spcPts val="0"/>
              </a:spcBef>
              <a:spcAft>
                <a:spcPts val="0"/>
              </a:spcAft>
              <a:buBlip>
                <a:blip r:embed="rId3"/>
              </a:buBlip>
              <a:defRPr/>
            </a:pPr>
            <a:r>
              <a:rPr lang="en-US" sz="2800" kern="0" spc="-150" dirty="0" err="1">
                <a:solidFill>
                  <a:schemeClr val="tx2">
                    <a:lumMod val="75000"/>
                  </a:schemeClr>
                </a:solidFill>
              </a:rPr>
              <a:t>Pomme</a:t>
            </a:r>
            <a:r>
              <a:rPr lang="en-US" sz="2800" kern="0" spc="-150" dirty="0">
                <a:solidFill>
                  <a:schemeClr val="tx2">
                    <a:lumMod val="75000"/>
                  </a:schemeClr>
                </a:solidFill>
              </a:rPr>
              <a:t> de Terre, Missouri</a:t>
            </a:r>
            <a:endParaRPr lang="en-US" sz="2400" kern="0" spc="-150" dirty="0" smtClean="0">
              <a:solidFill>
                <a:srgbClr val="1F497D">
                  <a:lumMod val="75000"/>
                </a:srgbClr>
              </a:solidFill>
              <a:latin typeface="Calibri"/>
            </a:endParaRPr>
          </a:p>
          <a:p>
            <a:pPr algn="l" eaLnBrk="1" fontAlgn="auto" hangingPunct="1">
              <a:spcBef>
                <a:spcPts val="0"/>
              </a:spcBef>
              <a:spcAft>
                <a:spcPts val="0"/>
              </a:spcAft>
              <a:defRPr/>
            </a:pPr>
            <a:endParaRPr lang="en-US" sz="2400" kern="0" spc="-150" dirty="0" smtClean="0">
              <a:solidFill>
                <a:schemeClr val="tx2">
                  <a:lumMod val="75000"/>
                </a:schemeClr>
              </a:solidFill>
            </a:endParaRPr>
          </a:p>
          <a:p>
            <a:pPr algn="l" eaLnBrk="1" fontAlgn="auto" hangingPunct="1">
              <a:spcBef>
                <a:spcPts val="0"/>
              </a:spcBef>
              <a:spcAft>
                <a:spcPts val="0"/>
              </a:spcAft>
              <a:defRPr/>
            </a:pPr>
            <a:endParaRPr lang="en-US" sz="2400" spc="-150" dirty="0">
              <a:solidFill>
                <a:schemeClr val="tx2">
                  <a:lumMod val="75000"/>
                </a:schemeClr>
              </a:solidFill>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7580" y="1605737"/>
            <a:ext cx="5486400" cy="4964265"/>
          </a:xfrm>
          <a:prstGeom prst="rect">
            <a:avLst/>
          </a:prstGeom>
        </p:spPr>
      </p:pic>
      <p:graphicFrame>
        <p:nvGraphicFramePr>
          <p:cNvPr id="3" name="Table 2"/>
          <p:cNvGraphicFramePr>
            <a:graphicFrameLocks noGrp="1"/>
          </p:cNvGraphicFramePr>
          <p:nvPr>
            <p:extLst/>
          </p:nvPr>
        </p:nvGraphicFramePr>
        <p:xfrm>
          <a:off x="5320024" y="3205059"/>
          <a:ext cx="3777498" cy="1369697"/>
        </p:xfrm>
        <a:graphic>
          <a:graphicData uri="http://schemas.openxmlformats.org/drawingml/2006/table">
            <a:tbl>
              <a:tblPr firstRow="1" firstCol="1" bandRow="1">
                <a:tableStyleId>{5C22544A-7EE6-4342-B048-85BDC9FD1C3A}</a:tableStyleId>
              </a:tblPr>
              <a:tblGrid>
                <a:gridCol w="537138"/>
                <a:gridCol w="809062"/>
                <a:gridCol w="919130"/>
                <a:gridCol w="864096"/>
                <a:gridCol w="648072"/>
              </a:tblGrid>
              <a:tr h="190500">
                <a:tc>
                  <a:txBody>
                    <a:bodyPr/>
                    <a:lstStyle/>
                    <a:p>
                      <a:pPr marL="0" marR="0" algn="ctr">
                        <a:lnSpc>
                          <a:spcPct val="107000"/>
                        </a:lnSpc>
                        <a:spcBef>
                          <a:spcPts val="0"/>
                        </a:spcBef>
                        <a:spcAft>
                          <a:spcPts val="0"/>
                        </a:spcAft>
                      </a:pPr>
                      <a:endParaRPr lang="en-US" sz="14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CLC</a:t>
                      </a:r>
                      <a:endParaRPr lang="en-US" sz="14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Threshold</a:t>
                      </a:r>
                      <a:endParaRPr lang="en-US" sz="14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Elevation</a:t>
                      </a:r>
                      <a:endParaRPr lang="en-US" sz="14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Slope</a:t>
                      </a:r>
                      <a:endParaRPr lang="en-US" sz="14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r>
              <a:tr h="190500">
                <a:tc>
                  <a:txBody>
                    <a:bodyPr/>
                    <a:lstStyle/>
                    <a:p>
                      <a:pPr marL="0" marR="0" algn="ctr">
                        <a:lnSpc>
                          <a:spcPct val="107000"/>
                        </a:lnSpc>
                        <a:spcBef>
                          <a:spcPts val="0"/>
                        </a:spcBef>
                        <a:spcAft>
                          <a:spcPts val="0"/>
                        </a:spcAft>
                      </a:pPr>
                      <a:r>
                        <a:rPr lang="en-US" sz="1400" dirty="0">
                          <a:effectLst/>
                        </a:rPr>
                        <a:t>Max</a:t>
                      </a:r>
                      <a:endParaRPr lang="en-US" sz="14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smtClean="0">
                          <a:effectLst/>
                        </a:rPr>
                        <a:t>0.4737</a:t>
                      </a:r>
                      <a:endParaRPr lang="en-US" sz="14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70</a:t>
                      </a:r>
                      <a:endParaRPr lang="en-US" sz="14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ctr">
                        <a:lnSpc>
                          <a:spcPct val="107000"/>
                        </a:lnSpc>
                      </a:pPr>
                      <a:endParaRPr lang="en-US" sz="1400">
                        <a:effectLst/>
                        <a:latin typeface="Calibri" panose="020F0502020204030204" pitchFamily="34" charset="0"/>
                      </a:endParaRPr>
                    </a:p>
                  </a:txBody>
                  <a:tcPr marL="68580" marR="68580" marT="0" marB="0" anchor="ctr"/>
                </a:tc>
                <a:tc>
                  <a:txBody>
                    <a:bodyPr/>
                    <a:lstStyle/>
                    <a:p>
                      <a:pPr algn="ctr">
                        <a:lnSpc>
                          <a:spcPct val="107000"/>
                        </a:lnSpc>
                      </a:pPr>
                      <a:endParaRPr lang="en-US" sz="1400">
                        <a:effectLst/>
                        <a:latin typeface="Calibri" panose="020F0502020204030204" pitchFamily="34" charset="0"/>
                      </a:endParaRPr>
                    </a:p>
                  </a:txBody>
                  <a:tcPr marL="68580" marR="68580" marT="0" marB="0" anchor="ctr"/>
                </a:tc>
              </a:tr>
              <a:tr h="190500">
                <a:tc>
                  <a:txBody>
                    <a:bodyPr/>
                    <a:lstStyle/>
                    <a:p>
                      <a:pPr marL="0" marR="0" algn="ctr">
                        <a:lnSpc>
                          <a:spcPct val="107000"/>
                        </a:lnSpc>
                        <a:spcBef>
                          <a:spcPts val="0"/>
                        </a:spcBef>
                        <a:spcAft>
                          <a:spcPts val="0"/>
                        </a:spcAft>
                      </a:pPr>
                      <a:r>
                        <a:rPr lang="en-US" sz="1400">
                          <a:effectLst/>
                        </a:rPr>
                        <a:t>Min</a:t>
                      </a:r>
                      <a:endParaRPr lang="en-US" sz="14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smtClean="0">
                          <a:effectLst/>
                        </a:rPr>
                        <a:t>0.9584</a:t>
                      </a:r>
                      <a:endParaRPr lang="en-US" sz="14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680</a:t>
                      </a:r>
                      <a:endParaRPr lang="en-US" sz="14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ctr">
                        <a:lnSpc>
                          <a:spcPct val="107000"/>
                        </a:lnSpc>
                      </a:pPr>
                      <a:endParaRPr lang="en-US" sz="1400">
                        <a:effectLst/>
                        <a:latin typeface="Calibri" panose="020F0502020204030204" pitchFamily="34" charset="0"/>
                      </a:endParaRPr>
                    </a:p>
                  </a:txBody>
                  <a:tcPr marL="68580" marR="68580" marT="0" marB="0" anchor="ctr"/>
                </a:tc>
                <a:tc>
                  <a:txBody>
                    <a:bodyPr/>
                    <a:lstStyle/>
                    <a:p>
                      <a:pPr algn="ctr">
                        <a:lnSpc>
                          <a:spcPct val="107000"/>
                        </a:lnSpc>
                      </a:pPr>
                      <a:endParaRPr lang="en-US" sz="1400">
                        <a:effectLst/>
                        <a:latin typeface="Calibri" panose="020F0502020204030204" pitchFamily="34" charset="0"/>
                      </a:endParaRPr>
                    </a:p>
                  </a:txBody>
                  <a:tcPr marL="68580" marR="68580" marT="0" marB="0" anchor="ctr"/>
                </a:tc>
              </a:tr>
              <a:tr h="190500">
                <a:tc>
                  <a:txBody>
                    <a:bodyPr/>
                    <a:lstStyle/>
                    <a:p>
                      <a:pPr marL="0" marR="0" algn="ctr">
                        <a:lnSpc>
                          <a:spcPct val="107000"/>
                        </a:lnSpc>
                        <a:spcBef>
                          <a:spcPts val="0"/>
                        </a:spcBef>
                        <a:spcAft>
                          <a:spcPts val="0"/>
                        </a:spcAft>
                      </a:pPr>
                      <a:r>
                        <a:rPr lang="en-US" sz="1400">
                          <a:effectLst/>
                        </a:rPr>
                        <a:t>Mean</a:t>
                      </a:r>
                      <a:endParaRPr lang="en-US" sz="14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smtClean="0">
                          <a:effectLst/>
                        </a:rPr>
                        <a:t>0.6741</a:t>
                      </a:r>
                      <a:endParaRPr lang="en-US" sz="14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276</a:t>
                      </a:r>
                      <a:endParaRPr lang="en-US" sz="14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322.06</a:t>
                      </a:r>
                      <a:endParaRPr lang="en-US" sz="14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7.04%</a:t>
                      </a:r>
                      <a:endParaRPr lang="en-US" sz="14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r>
              <a:tr h="190500">
                <a:tc>
                  <a:txBody>
                    <a:bodyPr/>
                    <a:lstStyle/>
                    <a:p>
                      <a:pPr marL="0" marR="0" algn="ctr">
                        <a:lnSpc>
                          <a:spcPct val="107000"/>
                        </a:lnSpc>
                        <a:spcBef>
                          <a:spcPts val="0"/>
                        </a:spcBef>
                        <a:spcAft>
                          <a:spcPts val="0"/>
                        </a:spcAft>
                      </a:pPr>
                      <a:r>
                        <a:rPr lang="en-US" sz="1400" dirty="0">
                          <a:effectLst/>
                        </a:rPr>
                        <a:t>STD</a:t>
                      </a:r>
                      <a:endParaRPr lang="en-US" sz="14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smtClean="0">
                          <a:effectLst/>
                        </a:rPr>
                        <a:t>0.1535</a:t>
                      </a:r>
                      <a:endParaRPr lang="en-US" sz="14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smtClean="0">
                          <a:effectLst/>
                        </a:rPr>
                        <a:t>191</a:t>
                      </a:r>
                      <a:endParaRPr lang="en-US" sz="14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48.6</a:t>
                      </a:r>
                      <a:endParaRPr lang="en-US" sz="14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6.18</a:t>
                      </a:r>
                      <a:endParaRPr lang="en-US" sz="14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r>
            </a:tbl>
          </a:graphicData>
        </a:graphic>
      </p:graphicFrame>
      <p:sp>
        <p:nvSpPr>
          <p:cNvPr id="26" name="Rectangle 25"/>
          <p:cNvSpPr/>
          <p:nvPr/>
        </p:nvSpPr>
        <p:spPr bwMode="auto">
          <a:xfrm>
            <a:off x="0" y="1605737"/>
            <a:ext cx="9144000" cy="5252263"/>
          </a:xfrm>
          <a:prstGeom prst="rect">
            <a:avLst/>
          </a:prstGeom>
          <a:solidFill>
            <a:srgbClr val="003D61">
              <a:alpha val="54902"/>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wrap="none" anchor="ctr"/>
          <a:lstStyle/>
          <a:p>
            <a:pPr algn="ctr" eaLnBrk="0" hangingPunct="0">
              <a:defRPr/>
            </a:pPr>
            <a:endParaRPr lang="en-US" sz="1400" b="1" dirty="0">
              <a:solidFill>
                <a:srgbClr val="000000"/>
              </a:solidFill>
            </a:endParaRPr>
          </a:p>
        </p:txBody>
      </p:sp>
      <p:graphicFrame>
        <p:nvGraphicFramePr>
          <p:cNvPr id="27" name="Chart 26"/>
          <p:cNvGraphicFramePr>
            <a:graphicFrameLocks noGrp="1"/>
          </p:cNvGraphicFramePr>
          <p:nvPr>
            <p:extLst>
              <p:ext uri="{D42A27DB-BD31-4B8C-83A1-F6EECF244321}">
                <p14:modId xmlns:p14="http://schemas.microsoft.com/office/powerpoint/2010/main" val="3318537207"/>
              </p:ext>
            </p:extLst>
          </p:nvPr>
        </p:nvGraphicFramePr>
        <p:xfrm>
          <a:off x="611556" y="1605737"/>
          <a:ext cx="8155417" cy="453650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536079454"/>
      </p:ext>
    </p:extLst>
  </p:cSld>
  <p:clrMapOvr>
    <a:masterClrMapping/>
  </p:clrMapOvr>
  <mc:AlternateContent xmlns:mc="http://schemas.openxmlformats.org/markup-compatibility/2006" xmlns:p14="http://schemas.microsoft.com/office/powerpoint/2010/main">
    <mc:Choice Requires="p14">
      <p:transition p14:dur="250" advClick="0" advTm="2968">
        <p:fade/>
      </p:transition>
    </mc:Choice>
    <mc:Fallback xmlns="">
      <p:transition advClick="0" advTm="2968">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Group 48"/>
          <p:cNvGrpSpPr>
            <a:grpSpLocks/>
          </p:cNvGrpSpPr>
          <p:nvPr/>
        </p:nvGrpSpPr>
        <p:grpSpPr bwMode="auto">
          <a:xfrm>
            <a:off x="0" y="-14288"/>
            <a:ext cx="9144000" cy="6872288"/>
            <a:chOff x="0" y="-14263"/>
            <a:chExt cx="9144000" cy="6872263"/>
          </a:xfrm>
        </p:grpSpPr>
        <p:sp>
          <p:nvSpPr>
            <p:cNvPr id="50" name="Rectangle 49"/>
            <p:cNvSpPr/>
            <p:nvPr/>
          </p:nvSpPr>
          <p:spPr>
            <a:xfrm>
              <a:off x="0" y="-14263"/>
              <a:ext cx="9144000" cy="68722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1" name="Rectangle 50"/>
            <p:cNvSpPr/>
            <p:nvPr/>
          </p:nvSpPr>
          <p:spPr>
            <a:xfrm>
              <a:off x="0" y="68239"/>
              <a:ext cx="9144000" cy="6789761"/>
            </a:xfrm>
            <a:prstGeom prst="rect">
              <a:avLst/>
            </a:prstGeom>
            <a:gradFill flip="none" rotWithShape="1">
              <a:gsLst>
                <a:gs pos="100000">
                  <a:schemeClr val="tx1">
                    <a:lumMod val="95000"/>
                    <a:lumOff val="5000"/>
                  </a:schemeClr>
                </a:gs>
                <a:gs pos="0">
                  <a:schemeClr val="tx1">
                    <a:lumMod val="65000"/>
                    <a:lumOff val="35000"/>
                  </a:schemeClr>
                </a:gs>
              </a:gsLst>
              <a:path path="circle">
                <a:fillToRect l="50000" t="50000" r="50000" b="50000"/>
              </a:path>
              <a:tileRect/>
            </a:gradFill>
            <a:ln>
              <a:noFill/>
            </a:ln>
            <a:effectLst>
              <a:glow>
                <a:schemeClr val="tx1">
                  <a:alpha val="0"/>
                </a:schemeClr>
              </a:glow>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25" name="Rectangle 24"/>
          <p:cNvSpPr/>
          <p:nvPr/>
        </p:nvSpPr>
        <p:spPr>
          <a:xfrm>
            <a:off x="233011" y="620692"/>
            <a:ext cx="8677989" cy="5876781"/>
          </a:xfrm>
          <a:prstGeom prst="rect">
            <a:avLst/>
          </a:prstGeom>
          <a:solidFill>
            <a:schemeClr val="tx1">
              <a:alpha val="21961"/>
            </a:schemeClr>
          </a:solidFill>
          <a:ln>
            <a:noFill/>
          </a:ln>
          <a:effectLst>
            <a:outerShdw blurRad="381000" dist="203200" dir="5400000" sx="102000" sy="102000" rotWithShape="0">
              <a:prstClr val="black">
                <a:alpha val="49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a:p>
        </p:txBody>
      </p:sp>
      <p:sp>
        <p:nvSpPr>
          <p:cNvPr id="39" name="Rectangle 38"/>
          <p:cNvSpPr/>
          <p:nvPr/>
        </p:nvSpPr>
        <p:spPr>
          <a:xfrm>
            <a:off x="0" y="-14288"/>
            <a:ext cx="9144000" cy="6872289"/>
          </a:xfrm>
          <a:prstGeom prst="rect">
            <a:avLst/>
          </a:prstGeom>
          <a:gradFill flip="none" rotWithShape="1">
            <a:gsLst>
              <a:gs pos="100000">
                <a:schemeClr val="bg1">
                  <a:lumMod val="87000"/>
                </a:schemeClr>
              </a:gs>
              <a:gs pos="13000">
                <a:schemeClr val="bg1"/>
              </a:gs>
            </a:gsLst>
            <a:lin ang="5400000" scaled="1"/>
            <a:tileRect/>
          </a:gradFill>
          <a:ln w="12700">
            <a:solidFill>
              <a:schemeClr val="bg1">
                <a:lumMod val="65000"/>
              </a:schemeClr>
            </a:solidFill>
          </a:ln>
          <a:effectLst>
            <a:outerShdw blurRad="381000" dist="203200" dir="5400000" sx="102000" sy="102000" rotWithShape="0">
              <a:prstClr val="black">
                <a:alpha val="49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Subtitle 2"/>
          <p:cNvSpPr>
            <a:spLocks noGrp="1"/>
          </p:cNvSpPr>
          <p:nvPr>
            <p:ph type="subTitle" idx="1"/>
          </p:nvPr>
        </p:nvSpPr>
        <p:spPr>
          <a:xfrm>
            <a:off x="395536" y="1556792"/>
            <a:ext cx="7992892" cy="504056"/>
          </a:xfrm>
          <a:ln>
            <a:miter lim="800000"/>
            <a:headEnd/>
            <a:tailEnd/>
          </a:ln>
          <a:extLst/>
        </p:spPr>
        <p:txBody>
          <a:bodyPr rtlCol="0">
            <a:noAutofit/>
            <a:scene3d>
              <a:camera prst="orthographicFront"/>
              <a:lightRig rig="threePt" dir="t"/>
            </a:scene3d>
            <a:sp3d extrusionH="57150">
              <a:bevelT w="38100" h="38100"/>
            </a:sp3d>
          </a:bodyPr>
          <a:lstStyle/>
          <a:p>
            <a:pPr algn="l" eaLnBrk="1" fontAlgn="auto" hangingPunct="1">
              <a:spcBef>
                <a:spcPts val="0"/>
              </a:spcBef>
              <a:spcAft>
                <a:spcPts val="0"/>
              </a:spcAft>
              <a:defRPr/>
            </a:pPr>
            <a:r>
              <a:rPr lang="en-US" sz="2800" spc="-151" dirty="0" smtClean="0">
                <a:solidFill>
                  <a:schemeClr val="tx2">
                    <a:lumMod val="75000"/>
                  </a:schemeClr>
                </a:solidFill>
                <a:latin typeface="+mn-lt"/>
              </a:rPr>
              <a:t> </a:t>
            </a:r>
            <a:endParaRPr lang="en-US" sz="2800" spc="-151" dirty="0">
              <a:solidFill>
                <a:schemeClr val="tx2">
                  <a:lumMod val="75000"/>
                </a:schemeClr>
              </a:solidFill>
              <a:latin typeface="+mn-lt"/>
            </a:endParaRPr>
          </a:p>
        </p:txBody>
      </p:sp>
      <p:sp>
        <p:nvSpPr>
          <p:cNvPr id="16" name="Freeform 15"/>
          <p:cNvSpPr/>
          <p:nvPr/>
        </p:nvSpPr>
        <p:spPr>
          <a:xfrm>
            <a:off x="0" y="-14289"/>
            <a:ext cx="9144000" cy="936104"/>
          </a:xfrm>
          <a:custGeom>
            <a:avLst/>
            <a:gdLst>
              <a:gd name="connsiteX0" fmla="*/ 0 w 7435339"/>
              <a:gd name="connsiteY0" fmla="*/ 0 h 792088"/>
              <a:gd name="connsiteX1" fmla="*/ 7435339 w 7435339"/>
              <a:gd name="connsiteY1" fmla="*/ 0 h 792088"/>
              <a:gd name="connsiteX2" fmla="*/ 7435339 w 7435339"/>
              <a:gd name="connsiteY2" fmla="*/ 792088 h 792088"/>
              <a:gd name="connsiteX3" fmla="*/ 0 w 7435339"/>
              <a:gd name="connsiteY3" fmla="*/ 792088 h 792088"/>
              <a:gd name="connsiteX4" fmla="*/ 0 w 7435339"/>
              <a:gd name="connsiteY4" fmla="*/ 0 h 792088"/>
              <a:gd name="connsiteX0" fmla="*/ 0 w 7723371"/>
              <a:gd name="connsiteY0" fmla="*/ 0 h 792088"/>
              <a:gd name="connsiteX1" fmla="*/ 7723371 w 7723371"/>
              <a:gd name="connsiteY1" fmla="*/ 19023 h 792088"/>
              <a:gd name="connsiteX2" fmla="*/ 7435339 w 7723371"/>
              <a:gd name="connsiteY2" fmla="*/ 792088 h 792088"/>
              <a:gd name="connsiteX3" fmla="*/ 0 w 7723371"/>
              <a:gd name="connsiteY3" fmla="*/ 792088 h 792088"/>
              <a:gd name="connsiteX4" fmla="*/ 0 w 7723371"/>
              <a:gd name="connsiteY4" fmla="*/ 0 h 792088"/>
              <a:gd name="connsiteX0" fmla="*/ 0 w 7435339"/>
              <a:gd name="connsiteY0" fmla="*/ 0 h 792088"/>
              <a:gd name="connsiteX1" fmla="*/ 6701228 w 7435339"/>
              <a:gd name="connsiteY1" fmla="*/ 19023 h 792088"/>
              <a:gd name="connsiteX2" fmla="*/ 7435339 w 7435339"/>
              <a:gd name="connsiteY2" fmla="*/ 792088 h 792088"/>
              <a:gd name="connsiteX3" fmla="*/ 0 w 7435339"/>
              <a:gd name="connsiteY3" fmla="*/ 792088 h 792088"/>
              <a:gd name="connsiteX4" fmla="*/ 0 w 7435339"/>
              <a:gd name="connsiteY4" fmla="*/ 0 h 792088"/>
              <a:gd name="connsiteX0" fmla="*/ 0 w 6723847"/>
              <a:gd name="connsiteY0" fmla="*/ 0 h 792088"/>
              <a:gd name="connsiteX1" fmla="*/ 6701228 w 6723847"/>
              <a:gd name="connsiteY1" fmla="*/ 19023 h 792088"/>
              <a:gd name="connsiteX2" fmla="*/ 6723847 w 6723847"/>
              <a:gd name="connsiteY2" fmla="*/ 792088 h 792088"/>
              <a:gd name="connsiteX3" fmla="*/ 0 w 6723847"/>
              <a:gd name="connsiteY3" fmla="*/ 792088 h 792088"/>
              <a:gd name="connsiteX4" fmla="*/ 0 w 6723847"/>
              <a:gd name="connsiteY4" fmla="*/ 0 h 792088"/>
              <a:gd name="connsiteX0" fmla="*/ 0 w 6731291"/>
              <a:gd name="connsiteY0" fmla="*/ 0 h 792088"/>
              <a:gd name="connsiteX1" fmla="*/ 6731291 w 6731291"/>
              <a:gd name="connsiteY1" fmla="*/ 19023 h 792088"/>
              <a:gd name="connsiteX2" fmla="*/ 6723847 w 6731291"/>
              <a:gd name="connsiteY2" fmla="*/ 792088 h 792088"/>
              <a:gd name="connsiteX3" fmla="*/ 0 w 6731291"/>
              <a:gd name="connsiteY3" fmla="*/ 792088 h 792088"/>
              <a:gd name="connsiteX4" fmla="*/ 0 w 6731291"/>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1291" h="792088">
                <a:moveTo>
                  <a:pt x="0" y="0"/>
                </a:moveTo>
                <a:lnTo>
                  <a:pt x="6731291" y="19023"/>
                </a:lnTo>
                <a:cubicBezTo>
                  <a:pt x="6728810" y="276711"/>
                  <a:pt x="6726328" y="534400"/>
                  <a:pt x="6723847" y="792088"/>
                </a:cubicBezTo>
                <a:lnTo>
                  <a:pt x="0" y="792088"/>
                </a:lnTo>
                <a:lnTo>
                  <a:pt x="0" y="0"/>
                </a:lnTo>
                <a:close/>
              </a:path>
            </a:pathLst>
          </a:cu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5400000" scaled="1"/>
            <a:tileRect/>
          </a:gradFill>
          <a:ln>
            <a:noFill/>
          </a:ln>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Title 1"/>
          <p:cNvSpPr>
            <a:spLocks noGrp="1"/>
          </p:cNvSpPr>
          <p:nvPr>
            <p:ph type="ctrTitle"/>
          </p:nvPr>
        </p:nvSpPr>
        <p:spPr>
          <a:xfrm>
            <a:off x="107504" y="0"/>
            <a:ext cx="9001000" cy="785819"/>
          </a:xfrm>
          <a:ln>
            <a:miter lim="800000"/>
            <a:headEnd/>
            <a:tailEnd/>
          </a:ln>
          <a:extLst/>
        </p:spPr>
        <p:txBody>
          <a:bodyPr rtlCol="0" anchor="t">
            <a:noAutofit/>
            <a:scene3d>
              <a:camera prst="orthographicFront"/>
              <a:lightRig rig="soft" dir="t">
                <a:rot lat="0" lon="0" rev="10800000"/>
              </a:lightRig>
            </a:scene3d>
            <a:sp3d>
              <a:bevelT w="27940" h="12700"/>
              <a:contourClr>
                <a:srgbClr val="DDDDDD"/>
              </a:contourClr>
            </a:sp3d>
          </a:bodyPr>
          <a:lstStyle/>
          <a:p>
            <a:pPr eaLnBrk="1" fontAlgn="auto" hangingPunct="1">
              <a:spcBef>
                <a:spcPts val="0"/>
              </a:spcBef>
              <a:spcAft>
                <a:spcPts val="0"/>
              </a:spcAft>
              <a:defRPr/>
            </a:pPr>
            <a:r>
              <a:rPr lang="en-US" b="1" spc="-151" dirty="0">
                <a:ln w="11430"/>
                <a:solidFill>
                  <a:srgbClr val="F8F8F8"/>
                </a:solidFill>
                <a:latin typeface="Rockwell" panose="02060603020205020403" pitchFamily="18" charset="0"/>
              </a:rPr>
              <a:t>Evaluation</a:t>
            </a:r>
            <a:r>
              <a:rPr lang="en-US" b="1" spc="-151" dirty="0" smtClean="0">
                <a:ln w="11430"/>
                <a:solidFill>
                  <a:srgbClr val="F8F8F8"/>
                </a:solidFill>
                <a:latin typeface="+mn-lt"/>
              </a:rPr>
              <a:t> </a:t>
            </a:r>
            <a:r>
              <a:rPr lang="en-US" b="1" spc="-151" dirty="0">
                <a:ln w="11430"/>
                <a:solidFill>
                  <a:srgbClr val="F8F8F8"/>
                </a:solidFill>
                <a:latin typeface="Rockwell" panose="02060603020205020403" pitchFamily="18" charset="0"/>
              </a:rPr>
              <a:t>and</a:t>
            </a:r>
            <a:r>
              <a:rPr lang="en-US" b="1" spc="-151" dirty="0" smtClean="0">
                <a:ln w="11430"/>
                <a:solidFill>
                  <a:srgbClr val="F8F8F8"/>
                </a:solidFill>
                <a:latin typeface="+mn-lt"/>
              </a:rPr>
              <a:t> </a:t>
            </a:r>
            <a:r>
              <a:rPr lang="en-US" b="1" spc="-151" dirty="0">
                <a:ln w="11430"/>
                <a:solidFill>
                  <a:srgbClr val="F8F8F8"/>
                </a:solidFill>
                <a:latin typeface="Rockwell" panose="02060603020205020403" pitchFamily="18" charset="0"/>
              </a:rPr>
              <a:t>Results</a:t>
            </a:r>
          </a:p>
        </p:txBody>
      </p:sp>
      <p:sp>
        <p:nvSpPr>
          <p:cNvPr id="17" name="Subtitle 2"/>
          <p:cNvSpPr txBox="1">
            <a:spLocks/>
          </p:cNvSpPr>
          <p:nvPr/>
        </p:nvSpPr>
        <p:spPr bwMode="auto">
          <a:xfrm>
            <a:off x="-36512" y="980728"/>
            <a:ext cx="8640960" cy="504056"/>
          </a:xfrm>
          <a:prstGeom prst="rect">
            <a:avLst/>
          </a:prstGeom>
          <a:noFill/>
          <a:ln>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scene3d>
              <a:camera prst="orthographicFront"/>
              <a:lightRig rig="threePt" dir="t"/>
            </a:scene3d>
            <a:sp3d extrusionH="57150">
              <a:bevelT w="38100" h="38100"/>
            </a:sp3d>
          </a:bodyPr>
          <a:lstStyle>
            <a:lvl1pPr marL="0" indent="0" algn="ctr" rtl="0" eaLnBrk="0" fontAlgn="base" hangingPunct="0">
              <a:spcBef>
                <a:spcPct val="20000"/>
              </a:spcBef>
              <a:spcAft>
                <a:spcPct val="0"/>
              </a:spcAft>
              <a:buNone/>
              <a:defRPr sz="3200">
                <a:solidFill>
                  <a:schemeClr val="tx1">
                    <a:tint val="75000"/>
                  </a:schemeClr>
                </a:solidFill>
                <a:latin typeface="Arial" pitchFamily="34" charset="0"/>
              </a:defRPr>
            </a:lvl1pPr>
            <a:lvl2pPr marL="457178" indent="0" algn="ctr" rtl="0" eaLnBrk="0" fontAlgn="base" hangingPunct="0">
              <a:spcBef>
                <a:spcPct val="20000"/>
              </a:spcBef>
              <a:spcAft>
                <a:spcPct val="0"/>
              </a:spcAft>
              <a:buNone/>
              <a:defRPr sz="2800">
                <a:solidFill>
                  <a:schemeClr val="tx1">
                    <a:tint val="75000"/>
                  </a:schemeClr>
                </a:solidFill>
                <a:latin typeface="Arial" pitchFamily="34" charset="0"/>
              </a:defRPr>
            </a:lvl2pPr>
            <a:lvl3pPr marL="914354" indent="0" algn="ctr" rtl="0" eaLnBrk="0" fontAlgn="base" hangingPunct="0">
              <a:spcBef>
                <a:spcPct val="20000"/>
              </a:spcBef>
              <a:spcAft>
                <a:spcPct val="0"/>
              </a:spcAft>
              <a:buNone/>
              <a:defRPr sz="2400">
                <a:solidFill>
                  <a:schemeClr val="tx1">
                    <a:tint val="75000"/>
                  </a:schemeClr>
                </a:solidFill>
                <a:latin typeface="Arial" pitchFamily="34" charset="0"/>
              </a:defRPr>
            </a:lvl3pPr>
            <a:lvl4pPr marL="1371532" indent="0" algn="ctr" rtl="0" eaLnBrk="0" fontAlgn="base" hangingPunct="0">
              <a:spcBef>
                <a:spcPct val="20000"/>
              </a:spcBef>
              <a:spcAft>
                <a:spcPct val="0"/>
              </a:spcAft>
              <a:buNone/>
              <a:defRPr sz="2000">
                <a:solidFill>
                  <a:schemeClr val="tx1">
                    <a:tint val="75000"/>
                  </a:schemeClr>
                </a:solidFill>
                <a:latin typeface="Arial" pitchFamily="34" charset="0"/>
              </a:defRPr>
            </a:lvl4pPr>
            <a:lvl5pPr marL="1828709" indent="0" algn="ctr" rtl="0" eaLnBrk="0" fontAlgn="base" hangingPunct="0">
              <a:spcBef>
                <a:spcPct val="20000"/>
              </a:spcBef>
              <a:spcAft>
                <a:spcPct val="0"/>
              </a:spcAft>
              <a:buNone/>
              <a:defRPr sz="2000">
                <a:solidFill>
                  <a:schemeClr val="tx1">
                    <a:tint val="75000"/>
                  </a:schemeClr>
                </a:solidFill>
                <a:latin typeface="Arial" pitchFamily="34" charset="0"/>
              </a:defRPr>
            </a:lvl5pPr>
            <a:lvl6pPr marL="2285886" indent="0" algn="ctr" rtl="0" eaLnBrk="0" fontAlgn="base" hangingPunct="0">
              <a:spcBef>
                <a:spcPct val="20000"/>
              </a:spcBef>
              <a:spcAft>
                <a:spcPct val="0"/>
              </a:spcAft>
              <a:buNone/>
              <a:defRPr sz="2000">
                <a:solidFill>
                  <a:schemeClr val="tx1">
                    <a:tint val="75000"/>
                  </a:schemeClr>
                </a:solidFill>
                <a:latin typeface="Arial" pitchFamily="34" charset="0"/>
              </a:defRPr>
            </a:lvl6pPr>
            <a:lvl7pPr marL="2743062" indent="0" algn="ctr" rtl="0" eaLnBrk="0" fontAlgn="base" hangingPunct="0">
              <a:spcBef>
                <a:spcPct val="20000"/>
              </a:spcBef>
              <a:spcAft>
                <a:spcPct val="0"/>
              </a:spcAft>
              <a:buNone/>
              <a:defRPr sz="2000">
                <a:solidFill>
                  <a:schemeClr val="tx1">
                    <a:tint val="75000"/>
                  </a:schemeClr>
                </a:solidFill>
                <a:latin typeface="Arial" pitchFamily="34" charset="0"/>
              </a:defRPr>
            </a:lvl7pPr>
            <a:lvl8pPr marL="3200240" indent="0" algn="ctr" rtl="0" eaLnBrk="0" fontAlgn="base" hangingPunct="0">
              <a:spcBef>
                <a:spcPct val="20000"/>
              </a:spcBef>
              <a:spcAft>
                <a:spcPct val="0"/>
              </a:spcAft>
              <a:buNone/>
              <a:defRPr sz="2000">
                <a:solidFill>
                  <a:schemeClr val="tx1">
                    <a:tint val="75000"/>
                  </a:schemeClr>
                </a:solidFill>
                <a:latin typeface="Arial" pitchFamily="34" charset="0"/>
              </a:defRPr>
            </a:lvl8pPr>
            <a:lvl9pPr marL="3657418" indent="0" algn="ctr" rtl="0" eaLnBrk="0" fontAlgn="base" hangingPunct="0">
              <a:spcBef>
                <a:spcPct val="20000"/>
              </a:spcBef>
              <a:spcAft>
                <a:spcPct val="0"/>
              </a:spcAft>
              <a:buNone/>
              <a:defRPr sz="2000">
                <a:solidFill>
                  <a:schemeClr val="tx1">
                    <a:tint val="75000"/>
                  </a:schemeClr>
                </a:solidFill>
                <a:latin typeface="Arial" pitchFamily="34" charset="0"/>
              </a:defRPr>
            </a:lvl9pPr>
          </a:lstStyle>
          <a:p>
            <a:pPr marL="457200" indent="-457200" algn="l" eaLnBrk="1" fontAlgn="auto" hangingPunct="1">
              <a:spcBef>
                <a:spcPts val="0"/>
              </a:spcBef>
              <a:spcAft>
                <a:spcPts val="0"/>
              </a:spcAft>
              <a:buBlip>
                <a:blip r:embed="rId3"/>
              </a:buBlip>
              <a:defRPr/>
            </a:pPr>
            <a:r>
              <a:rPr lang="en-US" sz="2800" kern="0" spc="-150" dirty="0" err="1">
                <a:solidFill>
                  <a:schemeClr val="tx2">
                    <a:lumMod val="75000"/>
                  </a:schemeClr>
                </a:solidFill>
              </a:rPr>
              <a:t>Pomme</a:t>
            </a:r>
            <a:r>
              <a:rPr lang="en-US" sz="2800" kern="0" spc="-150" dirty="0">
                <a:solidFill>
                  <a:schemeClr val="tx2">
                    <a:lumMod val="75000"/>
                  </a:schemeClr>
                </a:solidFill>
              </a:rPr>
              <a:t> de Terre, Missouri</a:t>
            </a:r>
            <a:endParaRPr lang="en-US" sz="2400" kern="0" spc="-150" dirty="0" smtClean="0">
              <a:solidFill>
                <a:srgbClr val="1F497D">
                  <a:lumMod val="75000"/>
                </a:srgbClr>
              </a:solidFill>
              <a:latin typeface="Calibri"/>
            </a:endParaRPr>
          </a:p>
          <a:p>
            <a:pPr algn="l" eaLnBrk="1" fontAlgn="auto" hangingPunct="1">
              <a:spcBef>
                <a:spcPts val="0"/>
              </a:spcBef>
              <a:spcAft>
                <a:spcPts val="0"/>
              </a:spcAft>
              <a:defRPr/>
            </a:pPr>
            <a:endParaRPr lang="en-US" sz="2400" kern="0" spc="-150" dirty="0" smtClean="0">
              <a:solidFill>
                <a:schemeClr val="tx2">
                  <a:lumMod val="75000"/>
                </a:schemeClr>
              </a:solidFill>
            </a:endParaRPr>
          </a:p>
          <a:p>
            <a:pPr algn="l" eaLnBrk="1" fontAlgn="auto" hangingPunct="1">
              <a:spcBef>
                <a:spcPts val="0"/>
              </a:spcBef>
              <a:spcAft>
                <a:spcPts val="0"/>
              </a:spcAft>
              <a:defRPr/>
            </a:pPr>
            <a:endParaRPr lang="en-US" sz="2400" spc="-150" dirty="0">
              <a:solidFill>
                <a:schemeClr val="tx2">
                  <a:lumMod val="75000"/>
                </a:schemeClr>
              </a:solidFill>
            </a:endParaRPr>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3688" y="1780835"/>
            <a:ext cx="5486400" cy="4674286"/>
          </a:xfrm>
          <a:prstGeom prst="rect">
            <a:avLst/>
          </a:prstGeom>
        </p:spPr>
      </p:pic>
    </p:spTree>
    <p:extLst>
      <p:ext uri="{BB962C8B-B14F-4D97-AF65-F5344CB8AC3E}">
        <p14:creationId xmlns:p14="http://schemas.microsoft.com/office/powerpoint/2010/main" val="1544306174"/>
      </p:ext>
    </p:extLst>
  </p:cSld>
  <p:clrMapOvr>
    <a:masterClrMapping/>
  </p:clrMapOvr>
  <mc:AlternateContent xmlns:mc="http://schemas.openxmlformats.org/markup-compatibility/2006" xmlns:p14="http://schemas.microsoft.com/office/powerpoint/2010/main">
    <mc:Choice Requires="p14">
      <p:transition p14:dur="250" advClick="0" advTm="2968">
        <p:fade/>
      </p:transition>
    </mc:Choice>
    <mc:Fallback xmlns="">
      <p:transition advClick="0" advTm="2968">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Group 48"/>
          <p:cNvGrpSpPr>
            <a:grpSpLocks/>
          </p:cNvGrpSpPr>
          <p:nvPr/>
        </p:nvGrpSpPr>
        <p:grpSpPr bwMode="auto">
          <a:xfrm>
            <a:off x="0" y="-14288"/>
            <a:ext cx="9144000" cy="6872288"/>
            <a:chOff x="0" y="-14263"/>
            <a:chExt cx="9144000" cy="6872263"/>
          </a:xfrm>
        </p:grpSpPr>
        <p:sp>
          <p:nvSpPr>
            <p:cNvPr id="50" name="Rectangle 49"/>
            <p:cNvSpPr/>
            <p:nvPr/>
          </p:nvSpPr>
          <p:spPr>
            <a:xfrm>
              <a:off x="0" y="-14263"/>
              <a:ext cx="9144000" cy="68722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1" name="Rectangle 50"/>
            <p:cNvSpPr/>
            <p:nvPr/>
          </p:nvSpPr>
          <p:spPr>
            <a:xfrm>
              <a:off x="0" y="68239"/>
              <a:ext cx="9144000" cy="6789761"/>
            </a:xfrm>
            <a:prstGeom prst="rect">
              <a:avLst/>
            </a:prstGeom>
            <a:gradFill flip="none" rotWithShape="1">
              <a:gsLst>
                <a:gs pos="100000">
                  <a:schemeClr val="tx1">
                    <a:lumMod val="95000"/>
                    <a:lumOff val="5000"/>
                  </a:schemeClr>
                </a:gs>
                <a:gs pos="0">
                  <a:schemeClr val="tx1">
                    <a:lumMod val="65000"/>
                    <a:lumOff val="35000"/>
                  </a:schemeClr>
                </a:gs>
              </a:gsLst>
              <a:path path="circle">
                <a:fillToRect l="50000" t="50000" r="50000" b="50000"/>
              </a:path>
              <a:tileRect/>
            </a:gradFill>
            <a:ln>
              <a:noFill/>
            </a:ln>
            <a:effectLst>
              <a:glow>
                <a:schemeClr val="tx1">
                  <a:alpha val="0"/>
                </a:schemeClr>
              </a:glow>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25" name="Rectangle 24"/>
          <p:cNvSpPr/>
          <p:nvPr/>
        </p:nvSpPr>
        <p:spPr>
          <a:xfrm>
            <a:off x="233011" y="620692"/>
            <a:ext cx="8677989" cy="5876781"/>
          </a:xfrm>
          <a:prstGeom prst="rect">
            <a:avLst/>
          </a:prstGeom>
          <a:solidFill>
            <a:schemeClr val="tx1">
              <a:alpha val="21961"/>
            </a:schemeClr>
          </a:solidFill>
          <a:ln>
            <a:noFill/>
          </a:ln>
          <a:effectLst>
            <a:outerShdw blurRad="381000" dist="203200" dir="5400000" sx="102000" sy="102000" rotWithShape="0">
              <a:prstClr val="black">
                <a:alpha val="49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a:p>
        </p:txBody>
      </p:sp>
      <p:sp>
        <p:nvSpPr>
          <p:cNvPr id="39" name="Rectangle 38"/>
          <p:cNvSpPr/>
          <p:nvPr/>
        </p:nvSpPr>
        <p:spPr>
          <a:xfrm>
            <a:off x="0" y="-14288"/>
            <a:ext cx="9144000" cy="6872289"/>
          </a:xfrm>
          <a:prstGeom prst="rect">
            <a:avLst/>
          </a:prstGeom>
          <a:gradFill flip="none" rotWithShape="1">
            <a:gsLst>
              <a:gs pos="100000">
                <a:schemeClr val="bg1">
                  <a:lumMod val="87000"/>
                </a:schemeClr>
              </a:gs>
              <a:gs pos="13000">
                <a:schemeClr val="bg1"/>
              </a:gs>
            </a:gsLst>
            <a:lin ang="5400000" scaled="1"/>
            <a:tileRect/>
          </a:gradFill>
          <a:ln w="12700">
            <a:solidFill>
              <a:schemeClr val="bg1">
                <a:lumMod val="65000"/>
              </a:schemeClr>
            </a:solidFill>
          </a:ln>
          <a:effectLst>
            <a:outerShdw blurRad="381000" dist="203200" dir="5400000" sx="102000" sy="102000" rotWithShape="0">
              <a:prstClr val="black">
                <a:alpha val="49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Subtitle 2"/>
          <p:cNvSpPr>
            <a:spLocks noGrp="1"/>
          </p:cNvSpPr>
          <p:nvPr>
            <p:ph type="subTitle" idx="1"/>
          </p:nvPr>
        </p:nvSpPr>
        <p:spPr>
          <a:xfrm>
            <a:off x="395536" y="1556792"/>
            <a:ext cx="7992892" cy="504056"/>
          </a:xfrm>
          <a:ln>
            <a:miter lim="800000"/>
            <a:headEnd/>
            <a:tailEnd/>
          </a:ln>
          <a:extLst/>
        </p:spPr>
        <p:txBody>
          <a:bodyPr rtlCol="0">
            <a:noAutofit/>
            <a:scene3d>
              <a:camera prst="orthographicFront"/>
              <a:lightRig rig="threePt" dir="t"/>
            </a:scene3d>
            <a:sp3d extrusionH="57150">
              <a:bevelT w="38100" h="38100"/>
            </a:sp3d>
          </a:bodyPr>
          <a:lstStyle/>
          <a:p>
            <a:pPr algn="l" eaLnBrk="1" fontAlgn="auto" hangingPunct="1">
              <a:spcBef>
                <a:spcPts val="0"/>
              </a:spcBef>
              <a:spcAft>
                <a:spcPts val="0"/>
              </a:spcAft>
              <a:defRPr/>
            </a:pPr>
            <a:r>
              <a:rPr lang="en-US" sz="2800" spc="-151" dirty="0" smtClean="0">
                <a:solidFill>
                  <a:schemeClr val="tx2">
                    <a:lumMod val="75000"/>
                  </a:schemeClr>
                </a:solidFill>
                <a:latin typeface="+mn-lt"/>
              </a:rPr>
              <a:t> </a:t>
            </a:r>
            <a:endParaRPr lang="en-US" sz="2800" spc="-151" dirty="0">
              <a:solidFill>
                <a:schemeClr val="tx2">
                  <a:lumMod val="75000"/>
                </a:schemeClr>
              </a:solidFill>
              <a:latin typeface="+mn-lt"/>
            </a:endParaRPr>
          </a:p>
        </p:txBody>
      </p:sp>
      <p:sp>
        <p:nvSpPr>
          <p:cNvPr id="16" name="Freeform 15"/>
          <p:cNvSpPr/>
          <p:nvPr/>
        </p:nvSpPr>
        <p:spPr>
          <a:xfrm>
            <a:off x="0" y="-14289"/>
            <a:ext cx="9144000" cy="936104"/>
          </a:xfrm>
          <a:custGeom>
            <a:avLst/>
            <a:gdLst>
              <a:gd name="connsiteX0" fmla="*/ 0 w 7435339"/>
              <a:gd name="connsiteY0" fmla="*/ 0 h 792088"/>
              <a:gd name="connsiteX1" fmla="*/ 7435339 w 7435339"/>
              <a:gd name="connsiteY1" fmla="*/ 0 h 792088"/>
              <a:gd name="connsiteX2" fmla="*/ 7435339 w 7435339"/>
              <a:gd name="connsiteY2" fmla="*/ 792088 h 792088"/>
              <a:gd name="connsiteX3" fmla="*/ 0 w 7435339"/>
              <a:gd name="connsiteY3" fmla="*/ 792088 h 792088"/>
              <a:gd name="connsiteX4" fmla="*/ 0 w 7435339"/>
              <a:gd name="connsiteY4" fmla="*/ 0 h 792088"/>
              <a:gd name="connsiteX0" fmla="*/ 0 w 7723371"/>
              <a:gd name="connsiteY0" fmla="*/ 0 h 792088"/>
              <a:gd name="connsiteX1" fmla="*/ 7723371 w 7723371"/>
              <a:gd name="connsiteY1" fmla="*/ 19023 h 792088"/>
              <a:gd name="connsiteX2" fmla="*/ 7435339 w 7723371"/>
              <a:gd name="connsiteY2" fmla="*/ 792088 h 792088"/>
              <a:gd name="connsiteX3" fmla="*/ 0 w 7723371"/>
              <a:gd name="connsiteY3" fmla="*/ 792088 h 792088"/>
              <a:gd name="connsiteX4" fmla="*/ 0 w 7723371"/>
              <a:gd name="connsiteY4" fmla="*/ 0 h 792088"/>
              <a:gd name="connsiteX0" fmla="*/ 0 w 7435339"/>
              <a:gd name="connsiteY0" fmla="*/ 0 h 792088"/>
              <a:gd name="connsiteX1" fmla="*/ 6701228 w 7435339"/>
              <a:gd name="connsiteY1" fmla="*/ 19023 h 792088"/>
              <a:gd name="connsiteX2" fmla="*/ 7435339 w 7435339"/>
              <a:gd name="connsiteY2" fmla="*/ 792088 h 792088"/>
              <a:gd name="connsiteX3" fmla="*/ 0 w 7435339"/>
              <a:gd name="connsiteY3" fmla="*/ 792088 h 792088"/>
              <a:gd name="connsiteX4" fmla="*/ 0 w 7435339"/>
              <a:gd name="connsiteY4" fmla="*/ 0 h 792088"/>
              <a:gd name="connsiteX0" fmla="*/ 0 w 6723847"/>
              <a:gd name="connsiteY0" fmla="*/ 0 h 792088"/>
              <a:gd name="connsiteX1" fmla="*/ 6701228 w 6723847"/>
              <a:gd name="connsiteY1" fmla="*/ 19023 h 792088"/>
              <a:gd name="connsiteX2" fmla="*/ 6723847 w 6723847"/>
              <a:gd name="connsiteY2" fmla="*/ 792088 h 792088"/>
              <a:gd name="connsiteX3" fmla="*/ 0 w 6723847"/>
              <a:gd name="connsiteY3" fmla="*/ 792088 h 792088"/>
              <a:gd name="connsiteX4" fmla="*/ 0 w 6723847"/>
              <a:gd name="connsiteY4" fmla="*/ 0 h 792088"/>
              <a:gd name="connsiteX0" fmla="*/ 0 w 6731291"/>
              <a:gd name="connsiteY0" fmla="*/ 0 h 792088"/>
              <a:gd name="connsiteX1" fmla="*/ 6731291 w 6731291"/>
              <a:gd name="connsiteY1" fmla="*/ 19023 h 792088"/>
              <a:gd name="connsiteX2" fmla="*/ 6723847 w 6731291"/>
              <a:gd name="connsiteY2" fmla="*/ 792088 h 792088"/>
              <a:gd name="connsiteX3" fmla="*/ 0 w 6731291"/>
              <a:gd name="connsiteY3" fmla="*/ 792088 h 792088"/>
              <a:gd name="connsiteX4" fmla="*/ 0 w 6731291"/>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1291" h="792088">
                <a:moveTo>
                  <a:pt x="0" y="0"/>
                </a:moveTo>
                <a:lnTo>
                  <a:pt x="6731291" y="19023"/>
                </a:lnTo>
                <a:cubicBezTo>
                  <a:pt x="6728810" y="276711"/>
                  <a:pt x="6726328" y="534400"/>
                  <a:pt x="6723847" y="792088"/>
                </a:cubicBezTo>
                <a:lnTo>
                  <a:pt x="0" y="792088"/>
                </a:lnTo>
                <a:lnTo>
                  <a:pt x="0" y="0"/>
                </a:lnTo>
                <a:close/>
              </a:path>
            </a:pathLst>
          </a:cu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5400000" scaled="1"/>
            <a:tileRect/>
          </a:gradFill>
          <a:ln>
            <a:noFill/>
          </a:ln>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Title 1"/>
          <p:cNvSpPr>
            <a:spLocks noGrp="1"/>
          </p:cNvSpPr>
          <p:nvPr>
            <p:ph type="ctrTitle"/>
          </p:nvPr>
        </p:nvSpPr>
        <p:spPr>
          <a:xfrm>
            <a:off x="107504" y="0"/>
            <a:ext cx="9001000" cy="785819"/>
          </a:xfrm>
          <a:ln>
            <a:miter lim="800000"/>
            <a:headEnd/>
            <a:tailEnd/>
          </a:ln>
          <a:extLst/>
        </p:spPr>
        <p:txBody>
          <a:bodyPr rtlCol="0" anchor="t">
            <a:noAutofit/>
            <a:scene3d>
              <a:camera prst="orthographicFront"/>
              <a:lightRig rig="soft" dir="t">
                <a:rot lat="0" lon="0" rev="10800000"/>
              </a:lightRig>
            </a:scene3d>
            <a:sp3d>
              <a:bevelT w="27940" h="12700"/>
              <a:contourClr>
                <a:srgbClr val="DDDDDD"/>
              </a:contourClr>
            </a:sp3d>
          </a:bodyPr>
          <a:lstStyle/>
          <a:p>
            <a:pPr eaLnBrk="1" fontAlgn="auto" hangingPunct="1">
              <a:spcBef>
                <a:spcPts val="0"/>
              </a:spcBef>
              <a:spcAft>
                <a:spcPts val="0"/>
              </a:spcAft>
              <a:defRPr/>
            </a:pPr>
            <a:r>
              <a:rPr lang="en-US" b="1" spc="-151" dirty="0">
                <a:ln w="11430"/>
                <a:solidFill>
                  <a:srgbClr val="F8F8F8"/>
                </a:solidFill>
                <a:latin typeface="Rockwell" panose="02060603020205020403" pitchFamily="18" charset="0"/>
              </a:rPr>
              <a:t>Evaluation</a:t>
            </a:r>
            <a:r>
              <a:rPr lang="en-US" b="1" spc="-151" dirty="0" smtClean="0">
                <a:ln w="11430"/>
                <a:solidFill>
                  <a:srgbClr val="F8F8F8"/>
                </a:solidFill>
                <a:latin typeface="+mn-lt"/>
              </a:rPr>
              <a:t> </a:t>
            </a:r>
            <a:r>
              <a:rPr lang="en-US" b="1" spc="-151" dirty="0">
                <a:ln w="11430"/>
                <a:solidFill>
                  <a:srgbClr val="F8F8F8"/>
                </a:solidFill>
                <a:latin typeface="Rockwell" panose="02060603020205020403" pitchFamily="18" charset="0"/>
              </a:rPr>
              <a:t>and</a:t>
            </a:r>
            <a:r>
              <a:rPr lang="en-US" b="1" spc="-151" dirty="0" smtClean="0">
                <a:ln w="11430"/>
                <a:solidFill>
                  <a:srgbClr val="F8F8F8"/>
                </a:solidFill>
                <a:latin typeface="+mn-lt"/>
              </a:rPr>
              <a:t> </a:t>
            </a:r>
            <a:r>
              <a:rPr lang="en-US" b="1" spc="-151" dirty="0">
                <a:ln w="11430"/>
                <a:solidFill>
                  <a:srgbClr val="F8F8F8"/>
                </a:solidFill>
                <a:latin typeface="Rockwell" panose="02060603020205020403" pitchFamily="18" charset="0"/>
              </a:rPr>
              <a:t>Results</a:t>
            </a:r>
          </a:p>
        </p:txBody>
      </p:sp>
      <p:sp>
        <p:nvSpPr>
          <p:cNvPr id="17" name="Subtitle 2"/>
          <p:cNvSpPr txBox="1">
            <a:spLocks/>
          </p:cNvSpPr>
          <p:nvPr/>
        </p:nvSpPr>
        <p:spPr bwMode="auto">
          <a:xfrm>
            <a:off x="-36512" y="980728"/>
            <a:ext cx="8640960" cy="504056"/>
          </a:xfrm>
          <a:prstGeom prst="rect">
            <a:avLst/>
          </a:prstGeom>
          <a:noFill/>
          <a:ln>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scene3d>
              <a:camera prst="orthographicFront"/>
              <a:lightRig rig="threePt" dir="t"/>
            </a:scene3d>
            <a:sp3d extrusionH="57150">
              <a:bevelT w="38100" h="38100"/>
            </a:sp3d>
          </a:bodyPr>
          <a:lstStyle>
            <a:lvl1pPr marL="0" indent="0" algn="ctr" rtl="0" eaLnBrk="0" fontAlgn="base" hangingPunct="0">
              <a:spcBef>
                <a:spcPct val="20000"/>
              </a:spcBef>
              <a:spcAft>
                <a:spcPct val="0"/>
              </a:spcAft>
              <a:buNone/>
              <a:defRPr sz="3200">
                <a:solidFill>
                  <a:schemeClr val="tx1">
                    <a:tint val="75000"/>
                  </a:schemeClr>
                </a:solidFill>
                <a:latin typeface="Arial" pitchFamily="34" charset="0"/>
              </a:defRPr>
            </a:lvl1pPr>
            <a:lvl2pPr marL="457178" indent="0" algn="ctr" rtl="0" eaLnBrk="0" fontAlgn="base" hangingPunct="0">
              <a:spcBef>
                <a:spcPct val="20000"/>
              </a:spcBef>
              <a:spcAft>
                <a:spcPct val="0"/>
              </a:spcAft>
              <a:buNone/>
              <a:defRPr sz="2800">
                <a:solidFill>
                  <a:schemeClr val="tx1">
                    <a:tint val="75000"/>
                  </a:schemeClr>
                </a:solidFill>
                <a:latin typeface="Arial" pitchFamily="34" charset="0"/>
              </a:defRPr>
            </a:lvl2pPr>
            <a:lvl3pPr marL="914354" indent="0" algn="ctr" rtl="0" eaLnBrk="0" fontAlgn="base" hangingPunct="0">
              <a:spcBef>
                <a:spcPct val="20000"/>
              </a:spcBef>
              <a:spcAft>
                <a:spcPct val="0"/>
              </a:spcAft>
              <a:buNone/>
              <a:defRPr sz="2400">
                <a:solidFill>
                  <a:schemeClr val="tx1">
                    <a:tint val="75000"/>
                  </a:schemeClr>
                </a:solidFill>
                <a:latin typeface="Arial" pitchFamily="34" charset="0"/>
              </a:defRPr>
            </a:lvl3pPr>
            <a:lvl4pPr marL="1371532" indent="0" algn="ctr" rtl="0" eaLnBrk="0" fontAlgn="base" hangingPunct="0">
              <a:spcBef>
                <a:spcPct val="20000"/>
              </a:spcBef>
              <a:spcAft>
                <a:spcPct val="0"/>
              </a:spcAft>
              <a:buNone/>
              <a:defRPr sz="2000">
                <a:solidFill>
                  <a:schemeClr val="tx1">
                    <a:tint val="75000"/>
                  </a:schemeClr>
                </a:solidFill>
                <a:latin typeface="Arial" pitchFamily="34" charset="0"/>
              </a:defRPr>
            </a:lvl4pPr>
            <a:lvl5pPr marL="1828709" indent="0" algn="ctr" rtl="0" eaLnBrk="0" fontAlgn="base" hangingPunct="0">
              <a:spcBef>
                <a:spcPct val="20000"/>
              </a:spcBef>
              <a:spcAft>
                <a:spcPct val="0"/>
              </a:spcAft>
              <a:buNone/>
              <a:defRPr sz="2000">
                <a:solidFill>
                  <a:schemeClr val="tx1">
                    <a:tint val="75000"/>
                  </a:schemeClr>
                </a:solidFill>
                <a:latin typeface="Arial" pitchFamily="34" charset="0"/>
              </a:defRPr>
            </a:lvl5pPr>
            <a:lvl6pPr marL="2285886" indent="0" algn="ctr" rtl="0" eaLnBrk="0" fontAlgn="base" hangingPunct="0">
              <a:spcBef>
                <a:spcPct val="20000"/>
              </a:spcBef>
              <a:spcAft>
                <a:spcPct val="0"/>
              </a:spcAft>
              <a:buNone/>
              <a:defRPr sz="2000">
                <a:solidFill>
                  <a:schemeClr val="tx1">
                    <a:tint val="75000"/>
                  </a:schemeClr>
                </a:solidFill>
                <a:latin typeface="Arial" pitchFamily="34" charset="0"/>
              </a:defRPr>
            </a:lvl6pPr>
            <a:lvl7pPr marL="2743062" indent="0" algn="ctr" rtl="0" eaLnBrk="0" fontAlgn="base" hangingPunct="0">
              <a:spcBef>
                <a:spcPct val="20000"/>
              </a:spcBef>
              <a:spcAft>
                <a:spcPct val="0"/>
              </a:spcAft>
              <a:buNone/>
              <a:defRPr sz="2000">
                <a:solidFill>
                  <a:schemeClr val="tx1">
                    <a:tint val="75000"/>
                  </a:schemeClr>
                </a:solidFill>
                <a:latin typeface="Arial" pitchFamily="34" charset="0"/>
              </a:defRPr>
            </a:lvl7pPr>
            <a:lvl8pPr marL="3200240" indent="0" algn="ctr" rtl="0" eaLnBrk="0" fontAlgn="base" hangingPunct="0">
              <a:spcBef>
                <a:spcPct val="20000"/>
              </a:spcBef>
              <a:spcAft>
                <a:spcPct val="0"/>
              </a:spcAft>
              <a:buNone/>
              <a:defRPr sz="2000">
                <a:solidFill>
                  <a:schemeClr val="tx1">
                    <a:tint val="75000"/>
                  </a:schemeClr>
                </a:solidFill>
                <a:latin typeface="Arial" pitchFamily="34" charset="0"/>
              </a:defRPr>
            </a:lvl8pPr>
            <a:lvl9pPr marL="3657418" indent="0" algn="ctr" rtl="0" eaLnBrk="0" fontAlgn="base" hangingPunct="0">
              <a:spcBef>
                <a:spcPct val="20000"/>
              </a:spcBef>
              <a:spcAft>
                <a:spcPct val="0"/>
              </a:spcAft>
              <a:buNone/>
              <a:defRPr sz="2000">
                <a:solidFill>
                  <a:schemeClr val="tx1">
                    <a:tint val="75000"/>
                  </a:schemeClr>
                </a:solidFill>
                <a:latin typeface="Arial" pitchFamily="34" charset="0"/>
              </a:defRPr>
            </a:lvl9pPr>
          </a:lstStyle>
          <a:p>
            <a:pPr marL="457200" indent="-457200" algn="l" eaLnBrk="1" fontAlgn="auto" hangingPunct="1">
              <a:spcBef>
                <a:spcPts val="0"/>
              </a:spcBef>
              <a:spcAft>
                <a:spcPts val="0"/>
              </a:spcAft>
              <a:buBlip>
                <a:blip r:embed="rId3"/>
              </a:buBlip>
              <a:defRPr/>
            </a:pPr>
            <a:r>
              <a:rPr lang="en-US" sz="2800" kern="0" spc="-150" dirty="0" err="1">
                <a:solidFill>
                  <a:schemeClr val="tx2">
                    <a:lumMod val="75000"/>
                  </a:schemeClr>
                </a:solidFill>
              </a:rPr>
              <a:t>Pomme</a:t>
            </a:r>
            <a:r>
              <a:rPr lang="en-US" sz="2800" kern="0" spc="-150" dirty="0">
                <a:solidFill>
                  <a:schemeClr val="tx2">
                    <a:lumMod val="75000"/>
                  </a:schemeClr>
                </a:solidFill>
              </a:rPr>
              <a:t> de Terre, Missouri</a:t>
            </a:r>
            <a:endParaRPr lang="en-US" sz="2400" kern="0" spc="-150" dirty="0" smtClean="0">
              <a:solidFill>
                <a:srgbClr val="1F497D">
                  <a:lumMod val="75000"/>
                </a:srgbClr>
              </a:solidFill>
              <a:latin typeface="Calibri"/>
            </a:endParaRPr>
          </a:p>
          <a:p>
            <a:pPr algn="l" eaLnBrk="1" fontAlgn="auto" hangingPunct="1">
              <a:spcBef>
                <a:spcPts val="0"/>
              </a:spcBef>
              <a:spcAft>
                <a:spcPts val="0"/>
              </a:spcAft>
              <a:defRPr/>
            </a:pPr>
            <a:endParaRPr lang="en-US" sz="2400" kern="0" spc="-150" dirty="0" smtClean="0">
              <a:solidFill>
                <a:schemeClr val="tx2">
                  <a:lumMod val="75000"/>
                </a:schemeClr>
              </a:solidFill>
            </a:endParaRPr>
          </a:p>
          <a:p>
            <a:pPr algn="l" eaLnBrk="1" fontAlgn="auto" hangingPunct="1">
              <a:spcBef>
                <a:spcPts val="0"/>
              </a:spcBef>
              <a:spcAft>
                <a:spcPts val="0"/>
              </a:spcAft>
              <a:defRPr/>
            </a:pPr>
            <a:endParaRPr lang="en-US" sz="2400" spc="-150" dirty="0">
              <a:solidFill>
                <a:schemeClr val="tx2">
                  <a:lumMod val="75000"/>
                </a:schemeClr>
              </a:solidFill>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1720" y="1615153"/>
            <a:ext cx="5486400" cy="5112478"/>
          </a:xfrm>
          <a:prstGeom prst="rect">
            <a:avLst/>
          </a:prstGeom>
        </p:spPr>
      </p:pic>
    </p:spTree>
    <p:extLst>
      <p:ext uri="{BB962C8B-B14F-4D97-AF65-F5344CB8AC3E}">
        <p14:creationId xmlns:p14="http://schemas.microsoft.com/office/powerpoint/2010/main" val="1418233707"/>
      </p:ext>
    </p:extLst>
  </p:cSld>
  <p:clrMapOvr>
    <a:masterClrMapping/>
  </p:clrMapOvr>
  <mc:AlternateContent xmlns:mc="http://schemas.openxmlformats.org/markup-compatibility/2006" xmlns:p14="http://schemas.microsoft.com/office/powerpoint/2010/main">
    <mc:Choice Requires="p14">
      <p:transition p14:dur="250" advClick="0" advTm="2968">
        <p:fade/>
      </p:transition>
    </mc:Choice>
    <mc:Fallback xmlns="">
      <p:transition advClick="0" advTm="2968">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Group 48"/>
          <p:cNvGrpSpPr>
            <a:grpSpLocks/>
          </p:cNvGrpSpPr>
          <p:nvPr/>
        </p:nvGrpSpPr>
        <p:grpSpPr bwMode="auto">
          <a:xfrm>
            <a:off x="0" y="-14288"/>
            <a:ext cx="9144000" cy="6872288"/>
            <a:chOff x="0" y="-14263"/>
            <a:chExt cx="9144000" cy="6872263"/>
          </a:xfrm>
        </p:grpSpPr>
        <p:sp>
          <p:nvSpPr>
            <p:cNvPr id="50" name="Rectangle 49"/>
            <p:cNvSpPr/>
            <p:nvPr/>
          </p:nvSpPr>
          <p:spPr>
            <a:xfrm>
              <a:off x="0" y="-14263"/>
              <a:ext cx="9144000" cy="68722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1" name="Rectangle 50"/>
            <p:cNvSpPr/>
            <p:nvPr/>
          </p:nvSpPr>
          <p:spPr>
            <a:xfrm>
              <a:off x="0" y="68239"/>
              <a:ext cx="9144000" cy="6789761"/>
            </a:xfrm>
            <a:prstGeom prst="rect">
              <a:avLst/>
            </a:prstGeom>
            <a:gradFill flip="none" rotWithShape="1">
              <a:gsLst>
                <a:gs pos="100000">
                  <a:schemeClr val="tx1">
                    <a:lumMod val="95000"/>
                    <a:lumOff val="5000"/>
                  </a:schemeClr>
                </a:gs>
                <a:gs pos="0">
                  <a:schemeClr val="tx1">
                    <a:lumMod val="65000"/>
                    <a:lumOff val="35000"/>
                  </a:schemeClr>
                </a:gs>
              </a:gsLst>
              <a:path path="circle">
                <a:fillToRect l="50000" t="50000" r="50000" b="50000"/>
              </a:path>
              <a:tileRect/>
            </a:gradFill>
            <a:ln>
              <a:noFill/>
            </a:ln>
            <a:effectLst>
              <a:glow>
                <a:schemeClr val="tx1">
                  <a:alpha val="0"/>
                </a:schemeClr>
              </a:glow>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25" name="Rectangle 24"/>
          <p:cNvSpPr/>
          <p:nvPr/>
        </p:nvSpPr>
        <p:spPr>
          <a:xfrm>
            <a:off x="233011" y="620692"/>
            <a:ext cx="8677989" cy="5876781"/>
          </a:xfrm>
          <a:prstGeom prst="rect">
            <a:avLst/>
          </a:prstGeom>
          <a:solidFill>
            <a:schemeClr val="tx1">
              <a:alpha val="21961"/>
            </a:schemeClr>
          </a:solidFill>
          <a:ln>
            <a:noFill/>
          </a:ln>
          <a:effectLst>
            <a:outerShdw blurRad="381000" dist="203200" dir="5400000" sx="102000" sy="102000" rotWithShape="0">
              <a:prstClr val="black">
                <a:alpha val="49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a:p>
        </p:txBody>
      </p:sp>
      <p:sp>
        <p:nvSpPr>
          <p:cNvPr id="39" name="Rectangle 38"/>
          <p:cNvSpPr/>
          <p:nvPr/>
        </p:nvSpPr>
        <p:spPr>
          <a:xfrm>
            <a:off x="0" y="-14288"/>
            <a:ext cx="9144000" cy="6872289"/>
          </a:xfrm>
          <a:prstGeom prst="rect">
            <a:avLst/>
          </a:prstGeom>
          <a:gradFill flip="none" rotWithShape="1">
            <a:gsLst>
              <a:gs pos="100000">
                <a:schemeClr val="bg1">
                  <a:lumMod val="87000"/>
                </a:schemeClr>
              </a:gs>
              <a:gs pos="13000">
                <a:schemeClr val="bg1"/>
              </a:gs>
            </a:gsLst>
            <a:lin ang="5400000" scaled="1"/>
            <a:tileRect/>
          </a:gradFill>
          <a:ln w="12700">
            <a:solidFill>
              <a:schemeClr val="bg1">
                <a:lumMod val="65000"/>
              </a:schemeClr>
            </a:solidFill>
          </a:ln>
          <a:effectLst>
            <a:outerShdw blurRad="381000" dist="203200" dir="5400000" sx="102000" sy="102000" rotWithShape="0">
              <a:prstClr val="black">
                <a:alpha val="49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Subtitle 2"/>
          <p:cNvSpPr>
            <a:spLocks noGrp="1"/>
          </p:cNvSpPr>
          <p:nvPr>
            <p:ph type="subTitle" idx="1"/>
          </p:nvPr>
        </p:nvSpPr>
        <p:spPr>
          <a:xfrm>
            <a:off x="395536" y="1556792"/>
            <a:ext cx="7992892" cy="504056"/>
          </a:xfrm>
          <a:ln>
            <a:miter lim="800000"/>
            <a:headEnd/>
            <a:tailEnd/>
          </a:ln>
          <a:extLst/>
        </p:spPr>
        <p:txBody>
          <a:bodyPr rtlCol="0">
            <a:noAutofit/>
            <a:scene3d>
              <a:camera prst="orthographicFront"/>
              <a:lightRig rig="threePt" dir="t"/>
            </a:scene3d>
            <a:sp3d extrusionH="57150">
              <a:bevelT w="38100" h="38100"/>
            </a:sp3d>
          </a:bodyPr>
          <a:lstStyle/>
          <a:p>
            <a:pPr algn="l" eaLnBrk="1" fontAlgn="auto" hangingPunct="1">
              <a:spcBef>
                <a:spcPts val="0"/>
              </a:spcBef>
              <a:spcAft>
                <a:spcPts val="0"/>
              </a:spcAft>
              <a:defRPr/>
            </a:pPr>
            <a:r>
              <a:rPr lang="en-US" sz="2800" spc="-151" dirty="0" smtClean="0">
                <a:solidFill>
                  <a:schemeClr val="tx2">
                    <a:lumMod val="75000"/>
                  </a:schemeClr>
                </a:solidFill>
                <a:latin typeface="+mn-lt"/>
              </a:rPr>
              <a:t> </a:t>
            </a:r>
            <a:endParaRPr lang="en-US" sz="2800" spc="-151" dirty="0">
              <a:solidFill>
                <a:schemeClr val="tx2">
                  <a:lumMod val="75000"/>
                </a:schemeClr>
              </a:solidFill>
              <a:latin typeface="+mn-lt"/>
            </a:endParaRPr>
          </a:p>
        </p:txBody>
      </p:sp>
      <p:sp>
        <p:nvSpPr>
          <p:cNvPr id="16" name="Freeform 15"/>
          <p:cNvSpPr/>
          <p:nvPr/>
        </p:nvSpPr>
        <p:spPr>
          <a:xfrm>
            <a:off x="0" y="-14289"/>
            <a:ext cx="9144000" cy="936104"/>
          </a:xfrm>
          <a:custGeom>
            <a:avLst/>
            <a:gdLst>
              <a:gd name="connsiteX0" fmla="*/ 0 w 7435339"/>
              <a:gd name="connsiteY0" fmla="*/ 0 h 792088"/>
              <a:gd name="connsiteX1" fmla="*/ 7435339 w 7435339"/>
              <a:gd name="connsiteY1" fmla="*/ 0 h 792088"/>
              <a:gd name="connsiteX2" fmla="*/ 7435339 w 7435339"/>
              <a:gd name="connsiteY2" fmla="*/ 792088 h 792088"/>
              <a:gd name="connsiteX3" fmla="*/ 0 w 7435339"/>
              <a:gd name="connsiteY3" fmla="*/ 792088 h 792088"/>
              <a:gd name="connsiteX4" fmla="*/ 0 w 7435339"/>
              <a:gd name="connsiteY4" fmla="*/ 0 h 792088"/>
              <a:gd name="connsiteX0" fmla="*/ 0 w 7723371"/>
              <a:gd name="connsiteY0" fmla="*/ 0 h 792088"/>
              <a:gd name="connsiteX1" fmla="*/ 7723371 w 7723371"/>
              <a:gd name="connsiteY1" fmla="*/ 19023 h 792088"/>
              <a:gd name="connsiteX2" fmla="*/ 7435339 w 7723371"/>
              <a:gd name="connsiteY2" fmla="*/ 792088 h 792088"/>
              <a:gd name="connsiteX3" fmla="*/ 0 w 7723371"/>
              <a:gd name="connsiteY3" fmla="*/ 792088 h 792088"/>
              <a:gd name="connsiteX4" fmla="*/ 0 w 7723371"/>
              <a:gd name="connsiteY4" fmla="*/ 0 h 792088"/>
              <a:gd name="connsiteX0" fmla="*/ 0 w 7435339"/>
              <a:gd name="connsiteY0" fmla="*/ 0 h 792088"/>
              <a:gd name="connsiteX1" fmla="*/ 6701228 w 7435339"/>
              <a:gd name="connsiteY1" fmla="*/ 19023 h 792088"/>
              <a:gd name="connsiteX2" fmla="*/ 7435339 w 7435339"/>
              <a:gd name="connsiteY2" fmla="*/ 792088 h 792088"/>
              <a:gd name="connsiteX3" fmla="*/ 0 w 7435339"/>
              <a:gd name="connsiteY3" fmla="*/ 792088 h 792088"/>
              <a:gd name="connsiteX4" fmla="*/ 0 w 7435339"/>
              <a:gd name="connsiteY4" fmla="*/ 0 h 792088"/>
              <a:gd name="connsiteX0" fmla="*/ 0 w 6723847"/>
              <a:gd name="connsiteY0" fmla="*/ 0 h 792088"/>
              <a:gd name="connsiteX1" fmla="*/ 6701228 w 6723847"/>
              <a:gd name="connsiteY1" fmla="*/ 19023 h 792088"/>
              <a:gd name="connsiteX2" fmla="*/ 6723847 w 6723847"/>
              <a:gd name="connsiteY2" fmla="*/ 792088 h 792088"/>
              <a:gd name="connsiteX3" fmla="*/ 0 w 6723847"/>
              <a:gd name="connsiteY3" fmla="*/ 792088 h 792088"/>
              <a:gd name="connsiteX4" fmla="*/ 0 w 6723847"/>
              <a:gd name="connsiteY4" fmla="*/ 0 h 792088"/>
              <a:gd name="connsiteX0" fmla="*/ 0 w 6731291"/>
              <a:gd name="connsiteY0" fmla="*/ 0 h 792088"/>
              <a:gd name="connsiteX1" fmla="*/ 6731291 w 6731291"/>
              <a:gd name="connsiteY1" fmla="*/ 19023 h 792088"/>
              <a:gd name="connsiteX2" fmla="*/ 6723847 w 6731291"/>
              <a:gd name="connsiteY2" fmla="*/ 792088 h 792088"/>
              <a:gd name="connsiteX3" fmla="*/ 0 w 6731291"/>
              <a:gd name="connsiteY3" fmla="*/ 792088 h 792088"/>
              <a:gd name="connsiteX4" fmla="*/ 0 w 6731291"/>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1291" h="792088">
                <a:moveTo>
                  <a:pt x="0" y="0"/>
                </a:moveTo>
                <a:lnTo>
                  <a:pt x="6731291" y="19023"/>
                </a:lnTo>
                <a:cubicBezTo>
                  <a:pt x="6728810" y="276711"/>
                  <a:pt x="6726328" y="534400"/>
                  <a:pt x="6723847" y="792088"/>
                </a:cubicBezTo>
                <a:lnTo>
                  <a:pt x="0" y="792088"/>
                </a:lnTo>
                <a:lnTo>
                  <a:pt x="0" y="0"/>
                </a:lnTo>
                <a:close/>
              </a:path>
            </a:pathLst>
          </a:cu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5400000" scaled="1"/>
            <a:tileRect/>
          </a:gradFill>
          <a:ln>
            <a:noFill/>
          </a:ln>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Title 1"/>
          <p:cNvSpPr>
            <a:spLocks noGrp="1"/>
          </p:cNvSpPr>
          <p:nvPr>
            <p:ph type="ctrTitle"/>
          </p:nvPr>
        </p:nvSpPr>
        <p:spPr>
          <a:xfrm>
            <a:off x="107504" y="0"/>
            <a:ext cx="9001000" cy="785819"/>
          </a:xfrm>
          <a:ln>
            <a:miter lim="800000"/>
            <a:headEnd/>
            <a:tailEnd/>
          </a:ln>
          <a:extLst/>
        </p:spPr>
        <p:txBody>
          <a:bodyPr rtlCol="0" anchor="t">
            <a:noAutofit/>
            <a:scene3d>
              <a:camera prst="orthographicFront"/>
              <a:lightRig rig="soft" dir="t">
                <a:rot lat="0" lon="0" rev="10800000"/>
              </a:lightRig>
            </a:scene3d>
            <a:sp3d>
              <a:bevelT w="27940" h="12700"/>
              <a:contourClr>
                <a:srgbClr val="DDDDDD"/>
              </a:contourClr>
            </a:sp3d>
          </a:bodyPr>
          <a:lstStyle/>
          <a:p>
            <a:pPr eaLnBrk="1" fontAlgn="auto" hangingPunct="1">
              <a:spcBef>
                <a:spcPts val="0"/>
              </a:spcBef>
              <a:spcAft>
                <a:spcPts val="0"/>
              </a:spcAft>
              <a:defRPr/>
            </a:pPr>
            <a:r>
              <a:rPr lang="en-US" b="1" spc="-151" dirty="0">
                <a:ln w="11430"/>
                <a:solidFill>
                  <a:srgbClr val="F8F8F8"/>
                </a:solidFill>
                <a:latin typeface="Rockwell" panose="02060603020205020403" pitchFamily="18" charset="0"/>
              </a:rPr>
              <a:t>Evaluation</a:t>
            </a:r>
            <a:r>
              <a:rPr lang="en-US" b="1" spc="-151" dirty="0" smtClean="0">
                <a:ln w="11430"/>
                <a:solidFill>
                  <a:srgbClr val="F8F8F8"/>
                </a:solidFill>
                <a:latin typeface="+mn-lt"/>
              </a:rPr>
              <a:t> </a:t>
            </a:r>
            <a:r>
              <a:rPr lang="en-US" b="1" spc="-151" dirty="0">
                <a:ln w="11430"/>
                <a:solidFill>
                  <a:srgbClr val="F8F8F8"/>
                </a:solidFill>
                <a:latin typeface="Rockwell" panose="02060603020205020403" pitchFamily="18" charset="0"/>
              </a:rPr>
              <a:t>and</a:t>
            </a:r>
            <a:r>
              <a:rPr lang="en-US" b="1" spc="-151" dirty="0" smtClean="0">
                <a:ln w="11430"/>
                <a:solidFill>
                  <a:srgbClr val="F8F8F8"/>
                </a:solidFill>
                <a:latin typeface="+mn-lt"/>
              </a:rPr>
              <a:t> </a:t>
            </a:r>
            <a:r>
              <a:rPr lang="en-US" b="1" spc="-151" dirty="0">
                <a:ln w="11430"/>
                <a:solidFill>
                  <a:srgbClr val="F8F8F8"/>
                </a:solidFill>
                <a:latin typeface="Rockwell" panose="02060603020205020403" pitchFamily="18" charset="0"/>
              </a:rPr>
              <a:t>Results</a:t>
            </a:r>
          </a:p>
        </p:txBody>
      </p:sp>
      <p:sp>
        <p:nvSpPr>
          <p:cNvPr id="17" name="Subtitle 2"/>
          <p:cNvSpPr txBox="1">
            <a:spLocks/>
          </p:cNvSpPr>
          <p:nvPr/>
        </p:nvSpPr>
        <p:spPr bwMode="auto">
          <a:xfrm>
            <a:off x="-36512" y="980728"/>
            <a:ext cx="8640960" cy="504056"/>
          </a:xfrm>
          <a:prstGeom prst="rect">
            <a:avLst/>
          </a:prstGeom>
          <a:noFill/>
          <a:ln>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scene3d>
              <a:camera prst="orthographicFront"/>
              <a:lightRig rig="threePt" dir="t"/>
            </a:scene3d>
            <a:sp3d extrusionH="57150">
              <a:bevelT w="38100" h="38100"/>
            </a:sp3d>
          </a:bodyPr>
          <a:lstStyle>
            <a:lvl1pPr marL="0" indent="0" algn="ctr" rtl="0" eaLnBrk="0" fontAlgn="base" hangingPunct="0">
              <a:spcBef>
                <a:spcPct val="20000"/>
              </a:spcBef>
              <a:spcAft>
                <a:spcPct val="0"/>
              </a:spcAft>
              <a:buNone/>
              <a:defRPr sz="3200">
                <a:solidFill>
                  <a:schemeClr val="tx1">
                    <a:tint val="75000"/>
                  </a:schemeClr>
                </a:solidFill>
                <a:latin typeface="Arial" pitchFamily="34" charset="0"/>
              </a:defRPr>
            </a:lvl1pPr>
            <a:lvl2pPr marL="457178" indent="0" algn="ctr" rtl="0" eaLnBrk="0" fontAlgn="base" hangingPunct="0">
              <a:spcBef>
                <a:spcPct val="20000"/>
              </a:spcBef>
              <a:spcAft>
                <a:spcPct val="0"/>
              </a:spcAft>
              <a:buNone/>
              <a:defRPr sz="2800">
                <a:solidFill>
                  <a:schemeClr val="tx1">
                    <a:tint val="75000"/>
                  </a:schemeClr>
                </a:solidFill>
                <a:latin typeface="Arial" pitchFamily="34" charset="0"/>
              </a:defRPr>
            </a:lvl2pPr>
            <a:lvl3pPr marL="914354" indent="0" algn="ctr" rtl="0" eaLnBrk="0" fontAlgn="base" hangingPunct="0">
              <a:spcBef>
                <a:spcPct val="20000"/>
              </a:spcBef>
              <a:spcAft>
                <a:spcPct val="0"/>
              </a:spcAft>
              <a:buNone/>
              <a:defRPr sz="2400">
                <a:solidFill>
                  <a:schemeClr val="tx1">
                    <a:tint val="75000"/>
                  </a:schemeClr>
                </a:solidFill>
                <a:latin typeface="Arial" pitchFamily="34" charset="0"/>
              </a:defRPr>
            </a:lvl3pPr>
            <a:lvl4pPr marL="1371532" indent="0" algn="ctr" rtl="0" eaLnBrk="0" fontAlgn="base" hangingPunct="0">
              <a:spcBef>
                <a:spcPct val="20000"/>
              </a:spcBef>
              <a:spcAft>
                <a:spcPct val="0"/>
              </a:spcAft>
              <a:buNone/>
              <a:defRPr sz="2000">
                <a:solidFill>
                  <a:schemeClr val="tx1">
                    <a:tint val="75000"/>
                  </a:schemeClr>
                </a:solidFill>
                <a:latin typeface="Arial" pitchFamily="34" charset="0"/>
              </a:defRPr>
            </a:lvl4pPr>
            <a:lvl5pPr marL="1828709" indent="0" algn="ctr" rtl="0" eaLnBrk="0" fontAlgn="base" hangingPunct="0">
              <a:spcBef>
                <a:spcPct val="20000"/>
              </a:spcBef>
              <a:spcAft>
                <a:spcPct val="0"/>
              </a:spcAft>
              <a:buNone/>
              <a:defRPr sz="2000">
                <a:solidFill>
                  <a:schemeClr val="tx1">
                    <a:tint val="75000"/>
                  </a:schemeClr>
                </a:solidFill>
                <a:latin typeface="Arial" pitchFamily="34" charset="0"/>
              </a:defRPr>
            </a:lvl5pPr>
            <a:lvl6pPr marL="2285886" indent="0" algn="ctr" rtl="0" eaLnBrk="0" fontAlgn="base" hangingPunct="0">
              <a:spcBef>
                <a:spcPct val="20000"/>
              </a:spcBef>
              <a:spcAft>
                <a:spcPct val="0"/>
              </a:spcAft>
              <a:buNone/>
              <a:defRPr sz="2000">
                <a:solidFill>
                  <a:schemeClr val="tx1">
                    <a:tint val="75000"/>
                  </a:schemeClr>
                </a:solidFill>
                <a:latin typeface="Arial" pitchFamily="34" charset="0"/>
              </a:defRPr>
            </a:lvl6pPr>
            <a:lvl7pPr marL="2743062" indent="0" algn="ctr" rtl="0" eaLnBrk="0" fontAlgn="base" hangingPunct="0">
              <a:spcBef>
                <a:spcPct val="20000"/>
              </a:spcBef>
              <a:spcAft>
                <a:spcPct val="0"/>
              </a:spcAft>
              <a:buNone/>
              <a:defRPr sz="2000">
                <a:solidFill>
                  <a:schemeClr val="tx1">
                    <a:tint val="75000"/>
                  </a:schemeClr>
                </a:solidFill>
                <a:latin typeface="Arial" pitchFamily="34" charset="0"/>
              </a:defRPr>
            </a:lvl7pPr>
            <a:lvl8pPr marL="3200240" indent="0" algn="ctr" rtl="0" eaLnBrk="0" fontAlgn="base" hangingPunct="0">
              <a:spcBef>
                <a:spcPct val="20000"/>
              </a:spcBef>
              <a:spcAft>
                <a:spcPct val="0"/>
              </a:spcAft>
              <a:buNone/>
              <a:defRPr sz="2000">
                <a:solidFill>
                  <a:schemeClr val="tx1">
                    <a:tint val="75000"/>
                  </a:schemeClr>
                </a:solidFill>
                <a:latin typeface="Arial" pitchFamily="34" charset="0"/>
              </a:defRPr>
            </a:lvl8pPr>
            <a:lvl9pPr marL="3657418" indent="0" algn="ctr" rtl="0" eaLnBrk="0" fontAlgn="base" hangingPunct="0">
              <a:spcBef>
                <a:spcPct val="20000"/>
              </a:spcBef>
              <a:spcAft>
                <a:spcPct val="0"/>
              </a:spcAft>
              <a:buNone/>
              <a:defRPr sz="2000">
                <a:solidFill>
                  <a:schemeClr val="tx1">
                    <a:tint val="75000"/>
                  </a:schemeClr>
                </a:solidFill>
                <a:latin typeface="Arial" pitchFamily="34" charset="0"/>
              </a:defRPr>
            </a:lvl9pPr>
          </a:lstStyle>
          <a:p>
            <a:pPr marL="457200" indent="-457200" algn="l" eaLnBrk="1" fontAlgn="auto" hangingPunct="1">
              <a:spcBef>
                <a:spcPts val="0"/>
              </a:spcBef>
              <a:spcAft>
                <a:spcPts val="0"/>
              </a:spcAft>
              <a:buBlip>
                <a:blip r:embed="rId3"/>
              </a:buBlip>
              <a:defRPr/>
            </a:pPr>
            <a:r>
              <a:rPr lang="en-US" sz="2800" kern="0" spc="-150" dirty="0" err="1">
                <a:solidFill>
                  <a:schemeClr val="tx2">
                    <a:lumMod val="75000"/>
                  </a:schemeClr>
                </a:solidFill>
              </a:rPr>
              <a:t>Piceance</a:t>
            </a:r>
            <a:r>
              <a:rPr lang="en-US" sz="2800" kern="0" spc="-150" dirty="0">
                <a:solidFill>
                  <a:schemeClr val="tx2">
                    <a:lumMod val="75000"/>
                  </a:schemeClr>
                </a:solidFill>
              </a:rPr>
              <a:t> and Yellow Creek Colorado</a:t>
            </a:r>
            <a:endParaRPr lang="en-US" kern="0" spc="-150" dirty="0">
              <a:solidFill>
                <a:srgbClr val="1F497D">
                  <a:lumMod val="75000"/>
                </a:srgbClr>
              </a:solidFill>
            </a:endParaRPr>
          </a:p>
          <a:p>
            <a:pPr marL="457200" lvl="1" algn="l" eaLnBrk="1" fontAlgn="auto" hangingPunct="1">
              <a:spcBef>
                <a:spcPts val="0"/>
              </a:spcBef>
              <a:spcAft>
                <a:spcPts val="0"/>
              </a:spcAft>
              <a:defRPr/>
            </a:pPr>
            <a:endParaRPr lang="en-US" sz="2400" kern="0" spc="-150" dirty="0" smtClean="0">
              <a:solidFill>
                <a:srgbClr val="1F497D">
                  <a:lumMod val="75000"/>
                </a:srgbClr>
              </a:solidFill>
              <a:latin typeface="Calibri"/>
            </a:endParaRPr>
          </a:p>
          <a:p>
            <a:pPr algn="l" eaLnBrk="1" fontAlgn="auto" hangingPunct="1">
              <a:spcBef>
                <a:spcPts val="0"/>
              </a:spcBef>
              <a:spcAft>
                <a:spcPts val="0"/>
              </a:spcAft>
              <a:defRPr/>
            </a:pPr>
            <a:endParaRPr lang="en-US" sz="2400" kern="0" spc="-150" dirty="0" smtClean="0">
              <a:solidFill>
                <a:schemeClr val="tx2">
                  <a:lumMod val="75000"/>
                </a:schemeClr>
              </a:solidFill>
            </a:endParaRPr>
          </a:p>
          <a:p>
            <a:pPr algn="l" eaLnBrk="1" fontAlgn="auto" hangingPunct="1">
              <a:spcBef>
                <a:spcPts val="0"/>
              </a:spcBef>
              <a:spcAft>
                <a:spcPts val="0"/>
              </a:spcAft>
              <a:defRPr/>
            </a:pPr>
            <a:endParaRPr lang="en-US" sz="2400" spc="-150" dirty="0">
              <a:solidFill>
                <a:schemeClr val="tx2">
                  <a:lumMod val="75000"/>
                </a:schemeClr>
              </a:solidFill>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1760" y="1543697"/>
            <a:ext cx="4572000" cy="3845836"/>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79" y="1729947"/>
            <a:ext cx="2286000" cy="2639458"/>
          </a:xfrm>
          <a:prstGeom prst="rect">
            <a:avLst/>
          </a:prstGeom>
        </p:spPr>
      </p:pic>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4460448"/>
            <a:ext cx="2286000" cy="2413917"/>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44892" y="4323283"/>
            <a:ext cx="2103120" cy="2516158"/>
          </a:xfrm>
          <a:prstGeom prst="rect">
            <a:avLst/>
          </a:prstGeom>
        </p:spPr>
      </p:pic>
      <p:pic>
        <p:nvPicPr>
          <p:cNvPr id="6" name="Picture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54259" y="1793492"/>
            <a:ext cx="2103120" cy="2392099"/>
          </a:xfrm>
          <a:prstGeom prst="rect">
            <a:avLst/>
          </a:prstGeom>
        </p:spPr>
      </p:pic>
      <p:sp>
        <p:nvSpPr>
          <p:cNvPr id="18" name="Subtitle 2"/>
          <p:cNvSpPr txBox="1">
            <a:spLocks/>
          </p:cNvSpPr>
          <p:nvPr/>
        </p:nvSpPr>
        <p:spPr bwMode="auto">
          <a:xfrm>
            <a:off x="-57120" y="1665008"/>
            <a:ext cx="2020788" cy="504056"/>
          </a:xfrm>
          <a:prstGeom prst="rect">
            <a:avLst/>
          </a:prstGeom>
          <a:noFill/>
          <a:ln>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scene3d>
              <a:camera prst="orthographicFront"/>
              <a:lightRig rig="threePt" dir="t"/>
            </a:scene3d>
            <a:sp3d extrusionH="57150">
              <a:bevelT w="38100" h="38100"/>
            </a:sp3d>
          </a:bodyPr>
          <a:lstStyle>
            <a:lvl1pPr marL="0" indent="0" algn="ctr" rtl="0" eaLnBrk="0" fontAlgn="base" hangingPunct="0">
              <a:spcBef>
                <a:spcPct val="20000"/>
              </a:spcBef>
              <a:spcAft>
                <a:spcPct val="0"/>
              </a:spcAft>
              <a:buNone/>
              <a:defRPr sz="3200">
                <a:solidFill>
                  <a:schemeClr val="tx1">
                    <a:tint val="75000"/>
                  </a:schemeClr>
                </a:solidFill>
                <a:latin typeface="Arial" pitchFamily="34" charset="0"/>
              </a:defRPr>
            </a:lvl1pPr>
            <a:lvl2pPr marL="457178" indent="0" algn="ctr" rtl="0" eaLnBrk="0" fontAlgn="base" hangingPunct="0">
              <a:spcBef>
                <a:spcPct val="20000"/>
              </a:spcBef>
              <a:spcAft>
                <a:spcPct val="0"/>
              </a:spcAft>
              <a:buNone/>
              <a:defRPr sz="2800">
                <a:solidFill>
                  <a:schemeClr val="tx1">
                    <a:tint val="75000"/>
                  </a:schemeClr>
                </a:solidFill>
                <a:latin typeface="Arial" pitchFamily="34" charset="0"/>
              </a:defRPr>
            </a:lvl2pPr>
            <a:lvl3pPr marL="914354" indent="0" algn="ctr" rtl="0" eaLnBrk="0" fontAlgn="base" hangingPunct="0">
              <a:spcBef>
                <a:spcPct val="20000"/>
              </a:spcBef>
              <a:spcAft>
                <a:spcPct val="0"/>
              </a:spcAft>
              <a:buNone/>
              <a:defRPr sz="2400">
                <a:solidFill>
                  <a:schemeClr val="tx1">
                    <a:tint val="75000"/>
                  </a:schemeClr>
                </a:solidFill>
                <a:latin typeface="Arial" pitchFamily="34" charset="0"/>
              </a:defRPr>
            </a:lvl3pPr>
            <a:lvl4pPr marL="1371532" indent="0" algn="ctr" rtl="0" eaLnBrk="0" fontAlgn="base" hangingPunct="0">
              <a:spcBef>
                <a:spcPct val="20000"/>
              </a:spcBef>
              <a:spcAft>
                <a:spcPct val="0"/>
              </a:spcAft>
              <a:buNone/>
              <a:defRPr sz="2000">
                <a:solidFill>
                  <a:schemeClr val="tx1">
                    <a:tint val="75000"/>
                  </a:schemeClr>
                </a:solidFill>
                <a:latin typeface="Arial" pitchFamily="34" charset="0"/>
              </a:defRPr>
            </a:lvl4pPr>
            <a:lvl5pPr marL="1828709" indent="0" algn="ctr" rtl="0" eaLnBrk="0" fontAlgn="base" hangingPunct="0">
              <a:spcBef>
                <a:spcPct val="20000"/>
              </a:spcBef>
              <a:spcAft>
                <a:spcPct val="0"/>
              </a:spcAft>
              <a:buNone/>
              <a:defRPr sz="2000">
                <a:solidFill>
                  <a:schemeClr val="tx1">
                    <a:tint val="75000"/>
                  </a:schemeClr>
                </a:solidFill>
                <a:latin typeface="Arial" pitchFamily="34" charset="0"/>
              </a:defRPr>
            </a:lvl5pPr>
            <a:lvl6pPr marL="2285886" indent="0" algn="ctr" rtl="0" eaLnBrk="0" fontAlgn="base" hangingPunct="0">
              <a:spcBef>
                <a:spcPct val="20000"/>
              </a:spcBef>
              <a:spcAft>
                <a:spcPct val="0"/>
              </a:spcAft>
              <a:buNone/>
              <a:defRPr sz="2000">
                <a:solidFill>
                  <a:schemeClr val="tx1">
                    <a:tint val="75000"/>
                  </a:schemeClr>
                </a:solidFill>
                <a:latin typeface="Arial" pitchFamily="34" charset="0"/>
              </a:defRPr>
            </a:lvl6pPr>
            <a:lvl7pPr marL="2743062" indent="0" algn="ctr" rtl="0" eaLnBrk="0" fontAlgn="base" hangingPunct="0">
              <a:spcBef>
                <a:spcPct val="20000"/>
              </a:spcBef>
              <a:spcAft>
                <a:spcPct val="0"/>
              </a:spcAft>
              <a:buNone/>
              <a:defRPr sz="2000">
                <a:solidFill>
                  <a:schemeClr val="tx1">
                    <a:tint val="75000"/>
                  </a:schemeClr>
                </a:solidFill>
                <a:latin typeface="Arial" pitchFamily="34" charset="0"/>
              </a:defRPr>
            </a:lvl7pPr>
            <a:lvl8pPr marL="3200240" indent="0" algn="ctr" rtl="0" eaLnBrk="0" fontAlgn="base" hangingPunct="0">
              <a:spcBef>
                <a:spcPct val="20000"/>
              </a:spcBef>
              <a:spcAft>
                <a:spcPct val="0"/>
              </a:spcAft>
              <a:buNone/>
              <a:defRPr sz="2000">
                <a:solidFill>
                  <a:schemeClr val="tx1">
                    <a:tint val="75000"/>
                  </a:schemeClr>
                </a:solidFill>
                <a:latin typeface="Arial" pitchFamily="34" charset="0"/>
              </a:defRPr>
            </a:lvl8pPr>
            <a:lvl9pPr marL="3657418" indent="0" algn="ctr" rtl="0" eaLnBrk="0" fontAlgn="base" hangingPunct="0">
              <a:spcBef>
                <a:spcPct val="20000"/>
              </a:spcBef>
              <a:spcAft>
                <a:spcPct val="0"/>
              </a:spcAft>
              <a:buNone/>
              <a:defRPr sz="2000">
                <a:solidFill>
                  <a:schemeClr val="tx1">
                    <a:tint val="75000"/>
                  </a:schemeClr>
                </a:solidFill>
                <a:latin typeface="Arial" pitchFamily="34" charset="0"/>
              </a:defRPr>
            </a:lvl9pPr>
          </a:lstStyle>
          <a:p>
            <a:pPr algn="l" eaLnBrk="1" fontAlgn="auto" hangingPunct="1">
              <a:spcBef>
                <a:spcPts val="0"/>
              </a:spcBef>
              <a:spcAft>
                <a:spcPts val="0"/>
              </a:spcAft>
              <a:defRPr/>
            </a:pPr>
            <a:r>
              <a:rPr lang="en-US" sz="2800" kern="0" spc="-150" dirty="0" smtClean="0">
                <a:solidFill>
                  <a:srgbClr val="000000"/>
                </a:solidFill>
              </a:rPr>
              <a:t>Extracted</a:t>
            </a:r>
            <a:endParaRPr lang="en-US" kern="0" spc="-150" dirty="0">
              <a:solidFill>
                <a:srgbClr val="000000"/>
              </a:solidFill>
            </a:endParaRPr>
          </a:p>
          <a:p>
            <a:pPr marL="457200" lvl="1" algn="l" eaLnBrk="1" fontAlgn="auto" hangingPunct="1">
              <a:spcBef>
                <a:spcPts val="0"/>
              </a:spcBef>
              <a:spcAft>
                <a:spcPts val="0"/>
              </a:spcAft>
              <a:defRPr/>
            </a:pPr>
            <a:endParaRPr lang="en-US" sz="2400" kern="0" spc="-150" dirty="0" smtClean="0">
              <a:solidFill>
                <a:srgbClr val="1F497D">
                  <a:lumMod val="75000"/>
                </a:srgbClr>
              </a:solidFill>
              <a:latin typeface="Calibri"/>
            </a:endParaRPr>
          </a:p>
          <a:p>
            <a:pPr algn="l" eaLnBrk="1" fontAlgn="auto" hangingPunct="1">
              <a:spcBef>
                <a:spcPts val="0"/>
              </a:spcBef>
              <a:spcAft>
                <a:spcPts val="0"/>
              </a:spcAft>
              <a:defRPr/>
            </a:pPr>
            <a:endParaRPr lang="en-US" sz="2400" kern="0" spc="-150" dirty="0" smtClean="0">
              <a:solidFill>
                <a:schemeClr val="tx2">
                  <a:lumMod val="75000"/>
                </a:schemeClr>
              </a:solidFill>
            </a:endParaRPr>
          </a:p>
          <a:p>
            <a:pPr algn="l" eaLnBrk="1" fontAlgn="auto" hangingPunct="1">
              <a:spcBef>
                <a:spcPts val="0"/>
              </a:spcBef>
              <a:spcAft>
                <a:spcPts val="0"/>
              </a:spcAft>
              <a:defRPr/>
            </a:pPr>
            <a:endParaRPr lang="en-US" sz="2400" spc="-150" dirty="0">
              <a:solidFill>
                <a:schemeClr val="tx2">
                  <a:lumMod val="75000"/>
                </a:schemeClr>
              </a:solidFill>
            </a:endParaRPr>
          </a:p>
        </p:txBody>
      </p:sp>
      <p:sp>
        <p:nvSpPr>
          <p:cNvPr id="19" name="Subtitle 2"/>
          <p:cNvSpPr txBox="1">
            <a:spLocks/>
          </p:cNvSpPr>
          <p:nvPr/>
        </p:nvSpPr>
        <p:spPr bwMode="auto">
          <a:xfrm>
            <a:off x="-77325" y="4417827"/>
            <a:ext cx="2020788" cy="504056"/>
          </a:xfrm>
          <a:prstGeom prst="rect">
            <a:avLst/>
          </a:prstGeom>
          <a:noFill/>
          <a:ln>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scene3d>
              <a:camera prst="orthographicFront"/>
              <a:lightRig rig="threePt" dir="t"/>
            </a:scene3d>
            <a:sp3d extrusionH="57150">
              <a:bevelT w="38100" h="38100"/>
            </a:sp3d>
          </a:bodyPr>
          <a:lstStyle>
            <a:lvl1pPr marL="0" indent="0" algn="ctr" rtl="0" eaLnBrk="0" fontAlgn="base" hangingPunct="0">
              <a:spcBef>
                <a:spcPct val="20000"/>
              </a:spcBef>
              <a:spcAft>
                <a:spcPct val="0"/>
              </a:spcAft>
              <a:buNone/>
              <a:defRPr sz="3200">
                <a:solidFill>
                  <a:schemeClr val="tx1">
                    <a:tint val="75000"/>
                  </a:schemeClr>
                </a:solidFill>
                <a:latin typeface="Arial" pitchFamily="34" charset="0"/>
              </a:defRPr>
            </a:lvl1pPr>
            <a:lvl2pPr marL="457178" indent="0" algn="ctr" rtl="0" eaLnBrk="0" fontAlgn="base" hangingPunct="0">
              <a:spcBef>
                <a:spcPct val="20000"/>
              </a:spcBef>
              <a:spcAft>
                <a:spcPct val="0"/>
              </a:spcAft>
              <a:buNone/>
              <a:defRPr sz="2800">
                <a:solidFill>
                  <a:schemeClr val="tx1">
                    <a:tint val="75000"/>
                  </a:schemeClr>
                </a:solidFill>
                <a:latin typeface="Arial" pitchFamily="34" charset="0"/>
              </a:defRPr>
            </a:lvl2pPr>
            <a:lvl3pPr marL="914354" indent="0" algn="ctr" rtl="0" eaLnBrk="0" fontAlgn="base" hangingPunct="0">
              <a:spcBef>
                <a:spcPct val="20000"/>
              </a:spcBef>
              <a:spcAft>
                <a:spcPct val="0"/>
              </a:spcAft>
              <a:buNone/>
              <a:defRPr sz="2400">
                <a:solidFill>
                  <a:schemeClr val="tx1">
                    <a:tint val="75000"/>
                  </a:schemeClr>
                </a:solidFill>
                <a:latin typeface="Arial" pitchFamily="34" charset="0"/>
              </a:defRPr>
            </a:lvl3pPr>
            <a:lvl4pPr marL="1371532" indent="0" algn="ctr" rtl="0" eaLnBrk="0" fontAlgn="base" hangingPunct="0">
              <a:spcBef>
                <a:spcPct val="20000"/>
              </a:spcBef>
              <a:spcAft>
                <a:spcPct val="0"/>
              </a:spcAft>
              <a:buNone/>
              <a:defRPr sz="2000">
                <a:solidFill>
                  <a:schemeClr val="tx1">
                    <a:tint val="75000"/>
                  </a:schemeClr>
                </a:solidFill>
                <a:latin typeface="Arial" pitchFamily="34" charset="0"/>
              </a:defRPr>
            </a:lvl4pPr>
            <a:lvl5pPr marL="1828709" indent="0" algn="ctr" rtl="0" eaLnBrk="0" fontAlgn="base" hangingPunct="0">
              <a:spcBef>
                <a:spcPct val="20000"/>
              </a:spcBef>
              <a:spcAft>
                <a:spcPct val="0"/>
              </a:spcAft>
              <a:buNone/>
              <a:defRPr sz="2000">
                <a:solidFill>
                  <a:schemeClr val="tx1">
                    <a:tint val="75000"/>
                  </a:schemeClr>
                </a:solidFill>
                <a:latin typeface="Arial" pitchFamily="34" charset="0"/>
              </a:defRPr>
            </a:lvl5pPr>
            <a:lvl6pPr marL="2285886" indent="0" algn="ctr" rtl="0" eaLnBrk="0" fontAlgn="base" hangingPunct="0">
              <a:spcBef>
                <a:spcPct val="20000"/>
              </a:spcBef>
              <a:spcAft>
                <a:spcPct val="0"/>
              </a:spcAft>
              <a:buNone/>
              <a:defRPr sz="2000">
                <a:solidFill>
                  <a:schemeClr val="tx1">
                    <a:tint val="75000"/>
                  </a:schemeClr>
                </a:solidFill>
                <a:latin typeface="Arial" pitchFamily="34" charset="0"/>
              </a:defRPr>
            </a:lvl6pPr>
            <a:lvl7pPr marL="2743062" indent="0" algn="ctr" rtl="0" eaLnBrk="0" fontAlgn="base" hangingPunct="0">
              <a:spcBef>
                <a:spcPct val="20000"/>
              </a:spcBef>
              <a:spcAft>
                <a:spcPct val="0"/>
              </a:spcAft>
              <a:buNone/>
              <a:defRPr sz="2000">
                <a:solidFill>
                  <a:schemeClr val="tx1">
                    <a:tint val="75000"/>
                  </a:schemeClr>
                </a:solidFill>
                <a:latin typeface="Arial" pitchFamily="34" charset="0"/>
              </a:defRPr>
            </a:lvl7pPr>
            <a:lvl8pPr marL="3200240" indent="0" algn="ctr" rtl="0" eaLnBrk="0" fontAlgn="base" hangingPunct="0">
              <a:spcBef>
                <a:spcPct val="20000"/>
              </a:spcBef>
              <a:spcAft>
                <a:spcPct val="0"/>
              </a:spcAft>
              <a:buNone/>
              <a:defRPr sz="2000">
                <a:solidFill>
                  <a:schemeClr val="tx1">
                    <a:tint val="75000"/>
                  </a:schemeClr>
                </a:solidFill>
                <a:latin typeface="Arial" pitchFamily="34" charset="0"/>
              </a:defRPr>
            </a:lvl8pPr>
            <a:lvl9pPr marL="3657418" indent="0" algn="ctr" rtl="0" eaLnBrk="0" fontAlgn="base" hangingPunct="0">
              <a:spcBef>
                <a:spcPct val="20000"/>
              </a:spcBef>
              <a:spcAft>
                <a:spcPct val="0"/>
              </a:spcAft>
              <a:buNone/>
              <a:defRPr sz="2000">
                <a:solidFill>
                  <a:schemeClr val="tx1">
                    <a:tint val="75000"/>
                  </a:schemeClr>
                </a:solidFill>
                <a:latin typeface="Arial" pitchFamily="34" charset="0"/>
              </a:defRPr>
            </a:lvl9pPr>
          </a:lstStyle>
          <a:p>
            <a:pPr algn="l" eaLnBrk="1" fontAlgn="auto" hangingPunct="1">
              <a:spcBef>
                <a:spcPts val="0"/>
              </a:spcBef>
              <a:spcAft>
                <a:spcPts val="0"/>
              </a:spcAft>
              <a:defRPr/>
            </a:pPr>
            <a:r>
              <a:rPr lang="en-US" sz="2800" kern="0" spc="-150" dirty="0" smtClean="0">
                <a:solidFill>
                  <a:srgbClr val="000000"/>
                </a:solidFill>
              </a:rPr>
              <a:t>NHD</a:t>
            </a:r>
            <a:endParaRPr lang="en-US" kern="0" spc="-150" dirty="0">
              <a:solidFill>
                <a:srgbClr val="000000"/>
              </a:solidFill>
            </a:endParaRPr>
          </a:p>
          <a:p>
            <a:pPr marL="457200" lvl="1" algn="l" eaLnBrk="1" fontAlgn="auto" hangingPunct="1">
              <a:spcBef>
                <a:spcPts val="0"/>
              </a:spcBef>
              <a:spcAft>
                <a:spcPts val="0"/>
              </a:spcAft>
              <a:defRPr/>
            </a:pPr>
            <a:endParaRPr lang="en-US" sz="2400" kern="0" spc="-150" dirty="0" smtClean="0">
              <a:solidFill>
                <a:srgbClr val="1F497D">
                  <a:lumMod val="75000"/>
                </a:srgbClr>
              </a:solidFill>
              <a:latin typeface="Calibri"/>
            </a:endParaRPr>
          </a:p>
          <a:p>
            <a:pPr algn="l" eaLnBrk="1" fontAlgn="auto" hangingPunct="1">
              <a:spcBef>
                <a:spcPts val="0"/>
              </a:spcBef>
              <a:spcAft>
                <a:spcPts val="0"/>
              </a:spcAft>
              <a:defRPr/>
            </a:pPr>
            <a:endParaRPr lang="en-US" sz="2400" kern="0" spc="-150" dirty="0" smtClean="0">
              <a:solidFill>
                <a:schemeClr val="tx2">
                  <a:lumMod val="75000"/>
                </a:schemeClr>
              </a:solidFill>
            </a:endParaRPr>
          </a:p>
          <a:p>
            <a:pPr algn="l" eaLnBrk="1" fontAlgn="auto" hangingPunct="1">
              <a:spcBef>
                <a:spcPts val="0"/>
              </a:spcBef>
              <a:spcAft>
                <a:spcPts val="0"/>
              </a:spcAft>
              <a:defRPr/>
            </a:pPr>
            <a:endParaRPr lang="en-US" sz="2400" spc="-150" dirty="0">
              <a:solidFill>
                <a:schemeClr val="tx2">
                  <a:lumMod val="75000"/>
                </a:schemeClr>
              </a:solidFill>
            </a:endParaRPr>
          </a:p>
        </p:txBody>
      </p:sp>
      <p:sp>
        <p:nvSpPr>
          <p:cNvPr id="21" name="Subtitle 2"/>
          <p:cNvSpPr txBox="1">
            <a:spLocks/>
          </p:cNvSpPr>
          <p:nvPr/>
        </p:nvSpPr>
        <p:spPr bwMode="auto">
          <a:xfrm>
            <a:off x="7020272" y="4268093"/>
            <a:ext cx="2020788" cy="504056"/>
          </a:xfrm>
          <a:prstGeom prst="rect">
            <a:avLst/>
          </a:prstGeom>
          <a:noFill/>
          <a:ln>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scene3d>
              <a:camera prst="orthographicFront"/>
              <a:lightRig rig="threePt" dir="t"/>
            </a:scene3d>
            <a:sp3d extrusionH="57150">
              <a:bevelT w="38100" h="38100"/>
            </a:sp3d>
          </a:bodyPr>
          <a:lstStyle>
            <a:lvl1pPr marL="0" indent="0" algn="ctr" rtl="0" eaLnBrk="0" fontAlgn="base" hangingPunct="0">
              <a:spcBef>
                <a:spcPct val="20000"/>
              </a:spcBef>
              <a:spcAft>
                <a:spcPct val="0"/>
              </a:spcAft>
              <a:buNone/>
              <a:defRPr sz="3200">
                <a:solidFill>
                  <a:schemeClr val="tx1">
                    <a:tint val="75000"/>
                  </a:schemeClr>
                </a:solidFill>
                <a:latin typeface="Arial" pitchFamily="34" charset="0"/>
              </a:defRPr>
            </a:lvl1pPr>
            <a:lvl2pPr marL="457178" indent="0" algn="ctr" rtl="0" eaLnBrk="0" fontAlgn="base" hangingPunct="0">
              <a:spcBef>
                <a:spcPct val="20000"/>
              </a:spcBef>
              <a:spcAft>
                <a:spcPct val="0"/>
              </a:spcAft>
              <a:buNone/>
              <a:defRPr sz="2800">
                <a:solidFill>
                  <a:schemeClr val="tx1">
                    <a:tint val="75000"/>
                  </a:schemeClr>
                </a:solidFill>
                <a:latin typeface="Arial" pitchFamily="34" charset="0"/>
              </a:defRPr>
            </a:lvl2pPr>
            <a:lvl3pPr marL="914354" indent="0" algn="ctr" rtl="0" eaLnBrk="0" fontAlgn="base" hangingPunct="0">
              <a:spcBef>
                <a:spcPct val="20000"/>
              </a:spcBef>
              <a:spcAft>
                <a:spcPct val="0"/>
              </a:spcAft>
              <a:buNone/>
              <a:defRPr sz="2400">
                <a:solidFill>
                  <a:schemeClr val="tx1">
                    <a:tint val="75000"/>
                  </a:schemeClr>
                </a:solidFill>
                <a:latin typeface="Arial" pitchFamily="34" charset="0"/>
              </a:defRPr>
            </a:lvl3pPr>
            <a:lvl4pPr marL="1371532" indent="0" algn="ctr" rtl="0" eaLnBrk="0" fontAlgn="base" hangingPunct="0">
              <a:spcBef>
                <a:spcPct val="20000"/>
              </a:spcBef>
              <a:spcAft>
                <a:spcPct val="0"/>
              </a:spcAft>
              <a:buNone/>
              <a:defRPr sz="2000">
                <a:solidFill>
                  <a:schemeClr val="tx1">
                    <a:tint val="75000"/>
                  </a:schemeClr>
                </a:solidFill>
                <a:latin typeface="Arial" pitchFamily="34" charset="0"/>
              </a:defRPr>
            </a:lvl4pPr>
            <a:lvl5pPr marL="1828709" indent="0" algn="ctr" rtl="0" eaLnBrk="0" fontAlgn="base" hangingPunct="0">
              <a:spcBef>
                <a:spcPct val="20000"/>
              </a:spcBef>
              <a:spcAft>
                <a:spcPct val="0"/>
              </a:spcAft>
              <a:buNone/>
              <a:defRPr sz="2000">
                <a:solidFill>
                  <a:schemeClr val="tx1">
                    <a:tint val="75000"/>
                  </a:schemeClr>
                </a:solidFill>
                <a:latin typeface="Arial" pitchFamily="34" charset="0"/>
              </a:defRPr>
            </a:lvl5pPr>
            <a:lvl6pPr marL="2285886" indent="0" algn="ctr" rtl="0" eaLnBrk="0" fontAlgn="base" hangingPunct="0">
              <a:spcBef>
                <a:spcPct val="20000"/>
              </a:spcBef>
              <a:spcAft>
                <a:spcPct val="0"/>
              </a:spcAft>
              <a:buNone/>
              <a:defRPr sz="2000">
                <a:solidFill>
                  <a:schemeClr val="tx1">
                    <a:tint val="75000"/>
                  </a:schemeClr>
                </a:solidFill>
                <a:latin typeface="Arial" pitchFamily="34" charset="0"/>
              </a:defRPr>
            </a:lvl6pPr>
            <a:lvl7pPr marL="2743062" indent="0" algn="ctr" rtl="0" eaLnBrk="0" fontAlgn="base" hangingPunct="0">
              <a:spcBef>
                <a:spcPct val="20000"/>
              </a:spcBef>
              <a:spcAft>
                <a:spcPct val="0"/>
              </a:spcAft>
              <a:buNone/>
              <a:defRPr sz="2000">
                <a:solidFill>
                  <a:schemeClr val="tx1">
                    <a:tint val="75000"/>
                  </a:schemeClr>
                </a:solidFill>
                <a:latin typeface="Arial" pitchFamily="34" charset="0"/>
              </a:defRPr>
            </a:lvl7pPr>
            <a:lvl8pPr marL="3200240" indent="0" algn="ctr" rtl="0" eaLnBrk="0" fontAlgn="base" hangingPunct="0">
              <a:spcBef>
                <a:spcPct val="20000"/>
              </a:spcBef>
              <a:spcAft>
                <a:spcPct val="0"/>
              </a:spcAft>
              <a:buNone/>
              <a:defRPr sz="2000">
                <a:solidFill>
                  <a:schemeClr val="tx1">
                    <a:tint val="75000"/>
                  </a:schemeClr>
                </a:solidFill>
                <a:latin typeface="Arial" pitchFamily="34" charset="0"/>
              </a:defRPr>
            </a:lvl8pPr>
            <a:lvl9pPr marL="3657418" indent="0" algn="ctr" rtl="0" eaLnBrk="0" fontAlgn="base" hangingPunct="0">
              <a:spcBef>
                <a:spcPct val="20000"/>
              </a:spcBef>
              <a:spcAft>
                <a:spcPct val="0"/>
              </a:spcAft>
              <a:buNone/>
              <a:defRPr sz="2000">
                <a:solidFill>
                  <a:schemeClr val="tx1">
                    <a:tint val="75000"/>
                  </a:schemeClr>
                </a:solidFill>
                <a:latin typeface="Arial" pitchFamily="34" charset="0"/>
              </a:defRPr>
            </a:lvl9pPr>
          </a:lstStyle>
          <a:p>
            <a:pPr algn="l" eaLnBrk="1" fontAlgn="auto" hangingPunct="1">
              <a:spcBef>
                <a:spcPts val="0"/>
              </a:spcBef>
              <a:spcAft>
                <a:spcPts val="0"/>
              </a:spcAft>
              <a:defRPr/>
            </a:pPr>
            <a:r>
              <a:rPr lang="en-US" sz="2800" kern="0" spc="-150" dirty="0" smtClean="0">
                <a:solidFill>
                  <a:srgbClr val="000000"/>
                </a:solidFill>
              </a:rPr>
              <a:t>NHD</a:t>
            </a:r>
            <a:endParaRPr lang="en-US" kern="0" spc="-150" dirty="0">
              <a:solidFill>
                <a:srgbClr val="000000"/>
              </a:solidFill>
            </a:endParaRPr>
          </a:p>
          <a:p>
            <a:pPr marL="457200" lvl="1" algn="l" eaLnBrk="1" fontAlgn="auto" hangingPunct="1">
              <a:spcBef>
                <a:spcPts val="0"/>
              </a:spcBef>
              <a:spcAft>
                <a:spcPts val="0"/>
              </a:spcAft>
              <a:defRPr/>
            </a:pPr>
            <a:endParaRPr lang="en-US" sz="2400" kern="0" spc="-150" dirty="0" smtClean="0">
              <a:solidFill>
                <a:srgbClr val="1F497D">
                  <a:lumMod val="75000"/>
                </a:srgbClr>
              </a:solidFill>
              <a:latin typeface="Calibri"/>
            </a:endParaRPr>
          </a:p>
          <a:p>
            <a:pPr algn="l" eaLnBrk="1" fontAlgn="auto" hangingPunct="1">
              <a:spcBef>
                <a:spcPts val="0"/>
              </a:spcBef>
              <a:spcAft>
                <a:spcPts val="0"/>
              </a:spcAft>
              <a:defRPr/>
            </a:pPr>
            <a:endParaRPr lang="en-US" sz="2400" kern="0" spc="-150" dirty="0" smtClean="0">
              <a:solidFill>
                <a:schemeClr val="tx2">
                  <a:lumMod val="75000"/>
                </a:schemeClr>
              </a:solidFill>
            </a:endParaRPr>
          </a:p>
          <a:p>
            <a:pPr algn="l" eaLnBrk="1" fontAlgn="auto" hangingPunct="1">
              <a:spcBef>
                <a:spcPts val="0"/>
              </a:spcBef>
              <a:spcAft>
                <a:spcPts val="0"/>
              </a:spcAft>
              <a:defRPr/>
            </a:pPr>
            <a:endParaRPr lang="en-US" sz="2400" spc="-150" dirty="0">
              <a:solidFill>
                <a:schemeClr val="tx2">
                  <a:lumMod val="75000"/>
                </a:schemeClr>
              </a:solidFill>
            </a:endParaRPr>
          </a:p>
        </p:txBody>
      </p:sp>
      <p:sp>
        <p:nvSpPr>
          <p:cNvPr id="22" name="Subtitle 2"/>
          <p:cNvSpPr txBox="1">
            <a:spLocks/>
          </p:cNvSpPr>
          <p:nvPr/>
        </p:nvSpPr>
        <p:spPr bwMode="auto">
          <a:xfrm>
            <a:off x="7002593" y="1706442"/>
            <a:ext cx="2020788" cy="504056"/>
          </a:xfrm>
          <a:prstGeom prst="rect">
            <a:avLst/>
          </a:prstGeom>
          <a:noFill/>
          <a:ln>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scene3d>
              <a:camera prst="orthographicFront"/>
              <a:lightRig rig="threePt" dir="t"/>
            </a:scene3d>
            <a:sp3d extrusionH="57150">
              <a:bevelT w="38100" h="38100"/>
            </a:sp3d>
          </a:bodyPr>
          <a:lstStyle>
            <a:lvl1pPr marL="0" indent="0" algn="ctr" rtl="0" eaLnBrk="0" fontAlgn="base" hangingPunct="0">
              <a:spcBef>
                <a:spcPct val="20000"/>
              </a:spcBef>
              <a:spcAft>
                <a:spcPct val="0"/>
              </a:spcAft>
              <a:buNone/>
              <a:defRPr sz="3200">
                <a:solidFill>
                  <a:schemeClr val="tx1">
                    <a:tint val="75000"/>
                  </a:schemeClr>
                </a:solidFill>
                <a:latin typeface="Arial" pitchFamily="34" charset="0"/>
              </a:defRPr>
            </a:lvl1pPr>
            <a:lvl2pPr marL="457178" indent="0" algn="ctr" rtl="0" eaLnBrk="0" fontAlgn="base" hangingPunct="0">
              <a:spcBef>
                <a:spcPct val="20000"/>
              </a:spcBef>
              <a:spcAft>
                <a:spcPct val="0"/>
              </a:spcAft>
              <a:buNone/>
              <a:defRPr sz="2800">
                <a:solidFill>
                  <a:schemeClr val="tx1">
                    <a:tint val="75000"/>
                  </a:schemeClr>
                </a:solidFill>
                <a:latin typeface="Arial" pitchFamily="34" charset="0"/>
              </a:defRPr>
            </a:lvl2pPr>
            <a:lvl3pPr marL="914354" indent="0" algn="ctr" rtl="0" eaLnBrk="0" fontAlgn="base" hangingPunct="0">
              <a:spcBef>
                <a:spcPct val="20000"/>
              </a:spcBef>
              <a:spcAft>
                <a:spcPct val="0"/>
              </a:spcAft>
              <a:buNone/>
              <a:defRPr sz="2400">
                <a:solidFill>
                  <a:schemeClr val="tx1">
                    <a:tint val="75000"/>
                  </a:schemeClr>
                </a:solidFill>
                <a:latin typeface="Arial" pitchFamily="34" charset="0"/>
              </a:defRPr>
            </a:lvl3pPr>
            <a:lvl4pPr marL="1371532" indent="0" algn="ctr" rtl="0" eaLnBrk="0" fontAlgn="base" hangingPunct="0">
              <a:spcBef>
                <a:spcPct val="20000"/>
              </a:spcBef>
              <a:spcAft>
                <a:spcPct val="0"/>
              </a:spcAft>
              <a:buNone/>
              <a:defRPr sz="2000">
                <a:solidFill>
                  <a:schemeClr val="tx1">
                    <a:tint val="75000"/>
                  </a:schemeClr>
                </a:solidFill>
                <a:latin typeface="Arial" pitchFamily="34" charset="0"/>
              </a:defRPr>
            </a:lvl4pPr>
            <a:lvl5pPr marL="1828709" indent="0" algn="ctr" rtl="0" eaLnBrk="0" fontAlgn="base" hangingPunct="0">
              <a:spcBef>
                <a:spcPct val="20000"/>
              </a:spcBef>
              <a:spcAft>
                <a:spcPct val="0"/>
              </a:spcAft>
              <a:buNone/>
              <a:defRPr sz="2000">
                <a:solidFill>
                  <a:schemeClr val="tx1">
                    <a:tint val="75000"/>
                  </a:schemeClr>
                </a:solidFill>
                <a:latin typeface="Arial" pitchFamily="34" charset="0"/>
              </a:defRPr>
            </a:lvl5pPr>
            <a:lvl6pPr marL="2285886" indent="0" algn="ctr" rtl="0" eaLnBrk="0" fontAlgn="base" hangingPunct="0">
              <a:spcBef>
                <a:spcPct val="20000"/>
              </a:spcBef>
              <a:spcAft>
                <a:spcPct val="0"/>
              </a:spcAft>
              <a:buNone/>
              <a:defRPr sz="2000">
                <a:solidFill>
                  <a:schemeClr val="tx1">
                    <a:tint val="75000"/>
                  </a:schemeClr>
                </a:solidFill>
                <a:latin typeface="Arial" pitchFamily="34" charset="0"/>
              </a:defRPr>
            </a:lvl6pPr>
            <a:lvl7pPr marL="2743062" indent="0" algn="ctr" rtl="0" eaLnBrk="0" fontAlgn="base" hangingPunct="0">
              <a:spcBef>
                <a:spcPct val="20000"/>
              </a:spcBef>
              <a:spcAft>
                <a:spcPct val="0"/>
              </a:spcAft>
              <a:buNone/>
              <a:defRPr sz="2000">
                <a:solidFill>
                  <a:schemeClr val="tx1">
                    <a:tint val="75000"/>
                  </a:schemeClr>
                </a:solidFill>
                <a:latin typeface="Arial" pitchFamily="34" charset="0"/>
              </a:defRPr>
            </a:lvl7pPr>
            <a:lvl8pPr marL="3200240" indent="0" algn="ctr" rtl="0" eaLnBrk="0" fontAlgn="base" hangingPunct="0">
              <a:spcBef>
                <a:spcPct val="20000"/>
              </a:spcBef>
              <a:spcAft>
                <a:spcPct val="0"/>
              </a:spcAft>
              <a:buNone/>
              <a:defRPr sz="2000">
                <a:solidFill>
                  <a:schemeClr val="tx1">
                    <a:tint val="75000"/>
                  </a:schemeClr>
                </a:solidFill>
                <a:latin typeface="Arial" pitchFamily="34" charset="0"/>
              </a:defRPr>
            </a:lvl8pPr>
            <a:lvl9pPr marL="3657418" indent="0" algn="ctr" rtl="0" eaLnBrk="0" fontAlgn="base" hangingPunct="0">
              <a:spcBef>
                <a:spcPct val="20000"/>
              </a:spcBef>
              <a:spcAft>
                <a:spcPct val="0"/>
              </a:spcAft>
              <a:buNone/>
              <a:defRPr sz="2000">
                <a:solidFill>
                  <a:schemeClr val="tx1">
                    <a:tint val="75000"/>
                  </a:schemeClr>
                </a:solidFill>
                <a:latin typeface="Arial" pitchFamily="34" charset="0"/>
              </a:defRPr>
            </a:lvl9pPr>
          </a:lstStyle>
          <a:p>
            <a:pPr algn="l" eaLnBrk="1" fontAlgn="auto" hangingPunct="1">
              <a:spcBef>
                <a:spcPts val="0"/>
              </a:spcBef>
              <a:spcAft>
                <a:spcPts val="0"/>
              </a:spcAft>
              <a:defRPr/>
            </a:pPr>
            <a:r>
              <a:rPr lang="en-US" sz="2800" kern="0" spc="-150" dirty="0" smtClean="0">
                <a:solidFill>
                  <a:srgbClr val="000000"/>
                </a:solidFill>
              </a:rPr>
              <a:t>Extracted</a:t>
            </a:r>
            <a:endParaRPr lang="en-US" kern="0" spc="-150" dirty="0">
              <a:solidFill>
                <a:srgbClr val="000000"/>
              </a:solidFill>
            </a:endParaRPr>
          </a:p>
          <a:p>
            <a:pPr marL="457200" lvl="1" algn="l" eaLnBrk="1" fontAlgn="auto" hangingPunct="1">
              <a:spcBef>
                <a:spcPts val="0"/>
              </a:spcBef>
              <a:spcAft>
                <a:spcPts val="0"/>
              </a:spcAft>
              <a:defRPr/>
            </a:pPr>
            <a:endParaRPr lang="en-US" sz="2400" kern="0" spc="-150" dirty="0" smtClean="0">
              <a:solidFill>
                <a:srgbClr val="1F497D">
                  <a:lumMod val="75000"/>
                </a:srgbClr>
              </a:solidFill>
              <a:latin typeface="Calibri"/>
            </a:endParaRPr>
          </a:p>
          <a:p>
            <a:pPr algn="l" eaLnBrk="1" fontAlgn="auto" hangingPunct="1">
              <a:spcBef>
                <a:spcPts val="0"/>
              </a:spcBef>
              <a:spcAft>
                <a:spcPts val="0"/>
              </a:spcAft>
              <a:defRPr/>
            </a:pPr>
            <a:endParaRPr lang="en-US" sz="2400" kern="0" spc="-150" dirty="0" smtClean="0">
              <a:solidFill>
                <a:schemeClr val="tx2">
                  <a:lumMod val="75000"/>
                </a:schemeClr>
              </a:solidFill>
            </a:endParaRPr>
          </a:p>
          <a:p>
            <a:pPr algn="l" eaLnBrk="1" fontAlgn="auto" hangingPunct="1">
              <a:spcBef>
                <a:spcPts val="0"/>
              </a:spcBef>
              <a:spcAft>
                <a:spcPts val="0"/>
              </a:spcAft>
              <a:defRPr/>
            </a:pPr>
            <a:endParaRPr lang="en-US" sz="2400" spc="-150" dirty="0">
              <a:solidFill>
                <a:schemeClr val="tx2">
                  <a:lumMod val="75000"/>
                </a:schemeClr>
              </a:solidFill>
            </a:endParaRPr>
          </a:p>
        </p:txBody>
      </p:sp>
      <p:cxnSp>
        <p:nvCxnSpPr>
          <p:cNvPr id="23" name="Straight Arrow Connector 22"/>
          <p:cNvCxnSpPr>
            <a:endCxn id="2" idx="3"/>
          </p:cNvCxnSpPr>
          <p:nvPr/>
        </p:nvCxnSpPr>
        <p:spPr>
          <a:xfrm>
            <a:off x="4427984" y="2852936"/>
            <a:ext cx="2555776" cy="61367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4" name="Straight Arrow Connector 23"/>
          <p:cNvCxnSpPr/>
          <p:nvPr/>
        </p:nvCxnSpPr>
        <p:spPr>
          <a:xfrm flipH="1">
            <a:off x="2260112" y="4185591"/>
            <a:ext cx="2743936" cy="736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aphicFrame>
        <p:nvGraphicFramePr>
          <p:cNvPr id="10" name="Table 9"/>
          <p:cNvGraphicFramePr>
            <a:graphicFrameLocks noGrp="1"/>
          </p:cNvGraphicFramePr>
          <p:nvPr>
            <p:extLst>
              <p:ext uri="{D42A27DB-BD31-4B8C-83A1-F6EECF244321}">
                <p14:modId xmlns:p14="http://schemas.microsoft.com/office/powerpoint/2010/main" val="2110348689"/>
              </p:ext>
            </p:extLst>
          </p:nvPr>
        </p:nvGraphicFramePr>
        <p:xfrm>
          <a:off x="2696924" y="5381961"/>
          <a:ext cx="4049261" cy="1458740"/>
        </p:xfrm>
        <a:graphic>
          <a:graphicData uri="http://schemas.openxmlformats.org/drawingml/2006/table">
            <a:tbl>
              <a:tblPr firstRow="1" firstCol="1" bandRow="1">
                <a:tableStyleId>{5C22544A-7EE6-4342-B048-85BDC9FD1C3A}</a:tableStyleId>
              </a:tblPr>
              <a:tblGrid>
                <a:gridCol w="610370"/>
                <a:gridCol w="796719"/>
                <a:gridCol w="941577"/>
                <a:gridCol w="941577"/>
                <a:gridCol w="759018"/>
              </a:tblGrid>
              <a:tr h="190500">
                <a:tc>
                  <a:txBody>
                    <a:bodyPr/>
                    <a:lstStyle/>
                    <a:p>
                      <a:pPr algn="ctr">
                        <a:lnSpc>
                          <a:spcPct val="107000"/>
                        </a:lnSpc>
                      </a:pPr>
                      <a:endParaRPr lang="en-US" sz="1400" dirty="0">
                        <a:effectLst/>
                        <a:latin typeface="Calibri" panose="020F050202020403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CLC</a:t>
                      </a:r>
                      <a:endParaRPr lang="en-US" sz="14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Threshold</a:t>
                      </a:r>
                      <a:endParaRPr lang="en-US" sz="14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Elevation</a:t>
                      </a:r>
                      <a:endParaRPr lang="en-US" sz="14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Slope</a:t>
                      </a:r>
                      <a:endParaRPr lang="en-US" sz="14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r>
              <a:tr h="190500">
                <a:tc>
                  <a:txBody>
                    <a:bodyPr/>
                    <a:lstStyle/>
                    <a:p>
                      <a:pPr marL="0" marR="0" algn="ctr">
                        <a:lnSpc>
                          <a:spcPct val="107000"/>
                        </a:lnSpc>
                        <a:spcBef>
                          <a:spcPts val="0"/>
                        </a:spcBef>
                        <a:spcAft>
                          <a:spcPts val="0"/>
                        </a:spcAft>
                      </a:pPr>
                      <a:r>
                        <a:rPr lang="en-US" sz="1400">
                          <a:effectLst/>
                        </a:rPr>
                        <a:t>Max</a:t>
                      </a:r>
                      <a:endParaRPr lang="en-US" sz="14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smtClean="0">
                          <a:effectLst/>
                        </a:rPr>
                        <a:t>0.9488</a:t>
                      </a:r>
                      <a:endParaRPr lang="en-US" sz="14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1610</a:t>
                      </a:r>
                      <a:endParaRPr lang="en-US" sz="14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ctr">
                        <a:lnSpc>
                          <a:spcPct val="107000"/>
                        </a:lnSpc>
                      </a:pPr>
                      <a:endParaRPr lang="en-US" sz="1400">
                        <a:effectLst/>
                        <a:latin typeface="Calibri" panose="020F0502020204030204" pitchFamily="34" charset="0"/>
                      </a:endParaRPr>
                    </a:p>
                  </a:txBody>
                  <a:tcPr marL="68580" marR="68580" marT="0" marB="0" anchor="ctr"/>
                </a:tc>
                <a:tc>
                  <a:txBody>
                    <a:bodyPr/>
                    <a:lstStyle/>
                    <a:p>
                      <a:pPr algn="ctr">
                        <a:lnSpc>
                          <a:spcPct val="107000"/>
                        </a:lnSpc>
                      </a:pPr>
                      <a:endParaRPr lang="en-US" sz="1400">
                        <a:effectLst/>
                        <a:latin typeface="Calibri" panose="020F0502020204030204" pitchFamily="34" charset="0"/>
                      </a:endParaRPr>
                    </a:p>
                  </a:txBody>
                  <a:tcPr marL="68580" marR="68580" marT="0" marB="0" anchor="ctr"/>
                </a:tc>
              </a:tr>
              <a:tr h="190500">
                <a:tc>
                  <a:txBody>
                    <a:bodyPr/>
                    <a:lstStyle/>
                    <a:p>
                      <a:pPr marL="0" marR="0" algn="ctr">
                        <a:lnSpc>
                          <a:spcPct val="107000"/>
                        </a:lnSpc>
                        <a:spcBef>
                          <a:spcPts val="0"/>
                        </a:spcBef>
                        <a:spcAft>
                          <a:spcPts val="0"/>
                        </a:spcAft>
                      </a:pPr>
                      <a:r>
                        <a:rPr lang="en-US" sz="1400">
                          <a:effectLst/>
                        </a:rPr>
                        <a:t>Min</a:t>
                      </a:r>
                      <a:endParaRPr lang="en-US" sz="14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smtClean="0">
                          <a:effectLst/>
                        </a:rPr>
                        <a:t>0.5362</a:t>
                      </a:r>
                      <a:endParaRPr lang="en-US" sz="14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60</a:t>
                      </a:r>
                      <a:endParaRPr lang="en-US" sz="14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ctr">
                        <a:lnSpc>
                          <a:spcPct val="107000"/>
                        </a:lnSpc>
                      </a:pPr>
                      <a:endParaRPr lang="en-US" sz="1400">
                        <a:effectLst/>
                        <a:latin typeface="Calibri" panose="020F0502020204030204" pitchFamily="34" charset="0"/>
                      </a:endParaRPr>
                    </a:p>
                  </a:txBody>
                  <a:tcPr marL="68580" marR="68580" marT="0" marB="0" anchor="ctr"/>
                </a:tc>
                <a:tc>
                  <a:txBody>
                    <a:bodyPr/>
                    <a:lstStyle/>
                    <a:p>
                      <a:pPr algn="ctr">
                        <a:lnSpc>
                          <a:spcPct val="107000"/>
                        </a:lnSpc>
                      </a:pPr>
                      <a:endParaRPr lang="en-US" sz="1400">
                        <a:effectLst/>
                        <a:latin typeface="Calibri" panose="020F0502020204030204" pitchFamily="34" charset="0"/>
                      </a:endParaRPr>
                    </a:p>
                  </a:txBody>
                  <a:tcPr marL="68580" marR="68580" marT="0" marB="0" anchor="ctr"/>
                </a:tc>
              </a:tr>
              <a:tr h="545608">
                <a:tc>
                  <a:txBody>
                    <a:bodyPr/>
                    <a:lstStyle/>
                    <a:p>
                      <a:pPr marL="0" marR="0" algn="ctr">
                        <a:lnSpc>
                          <a:spcPct val="107000"/>
                        </a:lnSpc>
                        <a:spcBef>
                          <a:spcPts val="0"/>
                        </a:spcBef>
                        <a:spcAft>
                          <a:spcPts val="0"/>
                        </a:spcAft>
                      </a:pPr>
                      <a:r>
                        <a:rPr lang="en-US" sz="1400">
                          <a:effectLst/>
                        </a:rPr>
                        <a:t>Mean</a:t>
                      </a:r>
                      <a:endParaRPr lang="en-US" sz="14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smtClean="0">
                          <a:effectLst/>
                        </a:rPr>
                        <a:t>0.7387</a:t>
                      </a:r>
                      <a:endParaRPr lang="en-US" sz="14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solidFill>
                      <a:srgbClr val="FF0000"/>
                    </a:solidFill>
                  </a:tcPr>
                </a:tc>
                <a:tc>
                  <a:txBody>
                    <a:bodyPr/>
                    <a:lstStyle/>
                    <a:p>
                      <a:pPr marL="0" marR="0" algn="ctr">
                        <a:lnSpc>
                          <a:spcPct val="107000"/>
                        </a:lnSpc>
                        <a:spcBef>
                          <a:spcPts val="0"/>
                        </a:spcBef>
                        <a:spcAft>
                          <a:spcPts val="0"/>
                        </a:spcAft>
                      </a:pPr>
                      <a:r>
                        <a:rPr lang="en-US" sz="1400" dirty="0" smtClean="0">
                          <a:effectLst/>
                        </a:rPr>
                        <a:t>555</a:t>
                      </a:r>
                      <a:endParaRPr lang="en-US" sz="14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a:solidFill>
                            <a:schemeClr val="dk1"/>
                          </a:solidFill>
                          <a:effectLst/>
                          <a:latin typeface="+mn-lt"/>
                          <a:ea typeface="+mn-ea"/>
                          <a:cs typeface="+mn-cs"/>
                        </a:rPr>
                        <a:t>2202.57</a:t>
                      </a:r>
                    </a:p>
                  </a:txBody>
                  <a:tcPr marL="68580" marR="68580" marT="0" marB="0" anchor="ctr"/>
                </a:tc>
                <a:tc>
                  <a:txBody>
                    <a:bodyPr/>
                    <a:lstStyle/>
                    <a:p>
                      <a:pPr marL="0" marR="0" algn="ctr">
                        <a:lnSpc>
                          <a:spcPct val="107000"/>
                        </a:lnSpc>
                        <a:spcBef>
                          <a:spcPts val="0"/>
                        </a:spcBef>
                        <a:spcAft>
                          <a:spcPts val="0"/>
                        </a:spcAft>
                      </a:pPr>
                      <a:r>
                        <a:rPr lang="en-US" sz="1400" dirty="0">
                          <a:effectLst/>
                        </a:rPr>
                        <a:t>26.73%</a:t>
                      </a:r>
                      <a:endParaRPr lang="en-US" sz="14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solidFill>
                      <a:srgbClr val="FF0000"/>
                    </a:solidFill>
                  </a:tcPr>
                </a:tc>
              </a:tr>
              <a:tr h="190500">
                <a:tc>
                  <a:txBody>
                    <a:bodyPr/>
                    <a:lstStyle/>
                    <a:p>
                      <a:pPr marL="0" marR="0" algn="ctr">
                        <a:lnSpc>
                          <a:spcPct val="107000"/>
                        </a:lnSpc>
                        <a:spcBef>
                          <a:spcPts val="0"/>
                        </a:spcBef>
                        <a:spcAft>
                          <a:spcPts val="0"/>
                        </a:spcAft>
                      </a:pPr>
                      <a:r>
                        <a:rPr lang="en-US" sz="1400">
                          <a:effectLst/>
                        </a:rPr>
                        <a:t>STD</a:t>
                      </a:r>
                      <a:endParaRPr lang="en-US" sz="14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smtClean="0">
                          <a:effectLst/>
                        </a:rPr>
                        <a:t>0.0983</a:t>
                      </a:r>
                      <a:endParaRPr lang="en-US" sz="14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smtClean="0">
                          <a:effectLst/>
                        </a:rPr>
                        <a:t>501</a:t>
                      </a:r>
                      <a:endParaRPr lang="en-US" sz="14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209.17</a:t>
                      </a:r>
                      <a:endParaRPr lang="en-US" sz="14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20.29</a:t>
                      </a:r>
                      <a:endParaRPr lang="en-US" sz="14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r>
            </a:tbl>
          </a:graphicData>
        </a:graphic>
      </p:graphicFrame>
    </p:spTree>
    <p:extLst>
      <p:ext uri="{BB962C8B-B14F-4D97-AF65-F5344CB8AC3E}">
        <p14:creationId xmlns:p14="http://schemas.microsoft.com/office/powerpoint/2010/main" val="715990837"/>
      </p:ext>
    </p:extLst>
  </p:cSld>
  <p:clrMapOvr>
    <a:masterClrMapping/>
  </p:clrMapOvr>
  <mc:AlternateContent xmlns:mc="http://schemas.openxmlformats.org/markup-compatibility/2006" xmlns:p14="http://schemas.microsoft.com/office/powerpoint/2010/main">
    <mc:Choice Requires="p14">
      <p:transition p14:dur="250" advClick="0" advTm="2968">
        <p:fade/>
      </p:transition>
    </mc:Choice>
    <mc:Fallback xmlns="">
      <p:transition advClick="0" advTm="2968">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Group 48"/>
          <p:cNvGrpSpPr>
            <a:grpSpLocks/>
          </p:cNvGrpSpPr>
          <p:nvPr/>
        </p:nvGrpSpPr>
        <p:grpSpPr bwMode="auto">
          <a:xfrm>
            <a:off x="0" y="-14288"/>
            <a:ext cx="9144000" cy="6872288"/>
            <a:chOff x="0" y="-14263"/>
            <a:chExt cx="9144000" cy="6872263"/>
          </a:xfrm>
        </p:grpSpPr>
        <p:sp>
          <p:nvSpPr>
            <p:cNvPr id="50" name="Rectangle 49"/>
            <p:cNvSpPr/>
            <p:nvPr/>
          </p:nvSpPr>
          <p:spPr>
            <a:xfrm>
              <a:off x="0" y="-14263"/>
              <a:ext cx="9144000" cy="68722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1" name="Rectangle 50"/>
            <p:cNvSpPr/>
            <p:nvPr/>
          </p:nvSpPr>
          <p:spPr>
            <a:xfrm>
              <a:off x="0" y="68239"/>
              <a:ext cx="9144000" cy="6789761"/>
            </a:xfrm>
            <a:prstGeom prst="rect">
              <a:avLst/>
            </a:prstGeom>
            <a:gradFill flip="none" rotWithShape="1">
              <a:gsLst>
                <a:gs pos="100000">
                  <a:schemeClr val="tx1">
                    <a:lumMod val="95000"/>
                    <a:lumOff val="5000"/>
                  </a:schemeClr>
                </a:gs>
                <a:gs pos="0">
                  <a:schemeClr val="tx1">
                    <a:lumMod val="65000"/>
                    <a:lumOff val="35000"/>
                  </a:schemeClr>
                </a:gs>
              </a:gsLst>
              <a:path path="circle">
                <a:fillToRect l="50000" t="50000" r="50000" b="50000"/>
              </a:path>
              <a:tileRect/>
            </a:gradFill>
            <a:ln>
              <a:noFill/>
            </a:ln>
            <a:effectLst>
              <a:glow>
                <a:schemeClr val="tx1">
                  <a:alpha val="0"/>
                </a:schemeClr>
              </a:glow>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25" name="Rectangle 24"/>
          <p:cNvSpPr/>
          <p:nvPr/>
        </p:nvSpPr>
        <p:spPr>
          <a:xfrm>
            <a:off x="233011" y="620692"/>
            <a:ext cx="8677989" cy="5876781"/>
          </a:xfrm>
          <a:prstGeom prst="rect">
            <a:avLst/>
          </a:prstGeom>
          <a:solidFill>
            <a:schemeClr val="tx1">
              <a:alpha val="21961"/>
            </a:schemeClr>
          </a:solidFill>
          <a:ln>
            <a:noFill/>
          </a:ln>
          <a:effectLst>
            <a:outerShdw blurRad="381000" dist="203200" dir="5400000" sx="102000" sy="102000" rotWithShape="0">
              <a:prstClr val="black">
                <a:alpha val="49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a:p>
        </p:txBody>
      </p:sp>
      <p:sp>
        <p:nvSpPr>
          <p:cNvPr id="39" name="Rectangle 38"/>
          <p:cNvSpPr/>
          <p:nvPr/>
        </p:nvSpPr>
        <p:spPr>
          <a:xfrm>
            <a:off x="0" y="-14288"/>
            <a:ext cx="9144000" cy="6872289"/>
          </a:xfrm>
          <a:prstGeom prst="rect">
            <a:avLst/>
          </a:prstGeom>
          <a:gradFill flip="none" rotWithShape="1">
            <a:gsLst>
              <a:gs pos="100000">
                <a:schemeClr val="bg1">
                  <a:lumMod val="87000"/>
                </a:schemeClr>
              </a:gs>
              <a:gs pos="13000">
                <a:schemeClr val="bg1"/>
              </a:gs>
            </a:gsLst>
            <a:lin ang="5400000" scaled="1"/>
            <a:tileRect/>
          </a:gradFill>
          <a:ln w="12700">
            <a:solidFill>
              <a:schemeClr val="bg1">
                <a:lumMod val="65000"/>
              </a:schemeClr>
            </a:solidFill>
          </a:ln>
          <a:effectLst>
            <a:outerShdw blurRad="381000" dist="203200" dir="5400000" sx="102000" sy="102000" rotWithShape="0">
              <a:prstClr val="black">
                <a:alpha val="49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Subtitle 2"/>
          <p:cNvSpPr>
            <a:spLocks noGrp="1"/>
          </p:cNvSpPr>
          <p:nvPr>
            <p:ph type="subTitle" idx="1"/>
          </p:nvPr>
        </p:nvSpPr>
        <p:spPr>
          <a:xfrm>
            <a:off x="395536" y="1556792"/>
            <a:ext cx="7992892" cy="504056"/>
          </a:xfrm>
          <a:ln>
            <a:miter lim="800000"/>
            <a:headEnd/>
            <a:tailEnd/>
          </a:ln>
          <a:extLst/>
        </p:spPr>
        <p:txBody>
          <a:bodyPr rtlCol="0">
            <a:noAutofit/>
            <a:scene3d>
              <a:camera prst="orthographicFront"/>
              <a:lightRig rig="threePt" dir="t"/>
            </a:scene3d>
            <a:sp3d extrusionH="57150">
              <a:bevelT w="38100" h="38100"/>
            </a:sp3d>
          </a:bodyPr>
          <a:lstStyle/>
          <a:p>
            <a:pPr algn="l" eaLnBrk="1" fontAlgn="auto" hangingPunct="1">
              <a:spcBef>
                <a:spcPts val="0"/>
              </a:spcBef>
              <a:spcAft>
                <a:spcPts val="0"/>
              </a:spcAft>
              <a:defRPr/>
            </a:pPr>
            <a:r>
              <a:rPr lang="en-US" sz="2800" spc="-151" dirty="0" smtClean="0">
                <a:solidFill>
                  <a:schemeClr val="tx2">
                    <a:lumMod val="75000"/>
                  </a:schemeClr>
                </a:solidFill>
                <a:latin typeface="+mn-lt"/>
              </a:rPr>
              <a:t> </a:t>
            </a:r>
            <a:endParaRPr lang="en-US" sz="2800" spc="-151" dirty="0">
              <a:solidFill>
                <a:schemeClr val="tx2">
                  <a:lumMod val="75000"/>
                </a:schemeClr>
              </a:solidFill>
              <a:latin typeface="+mn-lt"/>
            </a:endParaRPr>
          </a:p>
        </p:txBody>
      </p:sp>
      <p:sp>
        <p:nvSpPr>
          <p:cNvPr id="16" name="Freeform 15"/>
          <p:cNvSpPr/>
          <p:nvPr/>
        </p:nvSpPr>
        <p:spPr>
          <a:xfrm>
            <a:off x="0" y="-14289"/>
            <a:ext cx="9144000" cy="936104"/>
          </a:xfrm>
          <a:custGeom>
            <a:avLst/>
            <a:gdLst>
              <a:gd name="connsiteX0" fmla="*/ 0 w 7435339"/>
              <a:gd name="connsiteY0" fmla="*/ 0 h 792088"/>
              <a:gd name="connsiteX1" fmla="*/ 7435339 w 7435339"/>
              <a:gd name="connsiteY1" fmla="*/ 0 h 792088"/>
              <a:gd name="connsiteX2" fmla="*/ 7435339 w 7435339"/>
              <a:gd name="connsiteY2" fmla="*/ 792088 h 792088"/>
              <a:gd name="connsiteX3" fmla="*/ 0 w 7435339"/>
              <a:gd name="connsiteY3" fmla="*/ 792088 h 792088"/>
              <a:gd name="connsiteX4" fmla="*/ 0 w 7435339"/>
              <a:gd name="connsiteY4" fmla="*/ 0 h 792088"/>
              <a:gd name="connsiteX0" fmla="*/ 0 w 7723371"/>
              <a:gd name="connsiteY0" fmla="*/ 0 h 792088"/>
              <a:gd name="connsiteX1" fmla="*/ 7723371 w 7723371"/>
              <a:gd name="connsiteY1" fmla="*/ 19023 h 792088"/>
              <a:gd name="connsiteX2" fmla="*/ 7435339 w 7723371"/>
              <a:gd name="connsiteY2" fmla="*/ 792088 h 792088"/>
              <a:gd name="connsiteX3" fmla="*/ 0 w 7723371"/>
              <a:gd name="connsiteY3" fmla="*/ 792088 h 792088"/>
              <a:gd name="connsiteX4" fmla="*/ 0 w 7723371"/>
              <a:gd name="connsiteY4" fmla="*/ 0 h 792088"/>
              <a:gd name="connsiteX0" fmla="*/ 0 w 7435339"/>
              <a:gd name="connsiteY0" fmla="*/ 0 h 792088"/>
              <a:gd name="connsiteX1" fmla="*/ 6701228 w 7435339"/>
              <a:gd name="connsiteY1" fmla="*/ 19023 h 792088"/>
              <a:gd name="connsiteX2" fmla="*/ 7435339 w 7435339"/>
              <a:gd name="connsiteY2" fmla="*/ 792088 h 792088"/>
              <a:gd name="connsiteX3" fmla="*/ 0 w 7435339"/>
              <a:gd name="connsiteY3" fmla="*/ 792088 h 792088"/>
              <a:gd name="connsiteX4" fmla="*/ 0 w 7435339"/>
              <a:gd name="connsiteY4" fmla="*/ 0 h 792088"/>
              <a:gd name="connsiteX0" fmla="*/ 0 w 6723847"/>
              <a:gd name="connsiteY0" fmla="*/ 0 h 792088"/>
              <a:gd name="connsiteX1" fmla="*/ 6701228 w 6723847"/>
              <a:gd name="connsiteY1" fmla="*/ 19023 h 792088"/>
              <a:gd name="connsiteX2" fmla="*/ 6723847 w 6723847"/>
              <a:gd name="connsiteY2" fmla="*/ 792088 h 792088"/>
              <a:gd name="connsiteX3" fmla="*/ 0 w 6723847"/>
              <a:gd name="connsiteY3" fmla="*/ 792088 h 792088"/>
              <a:gd name="connsiteX4" fmla="*/ 0 w 6723847"/>
              <a:gd name="connsiteY4" fmla="*/ 0 h 792088"/>
              <a:gd name="connsiteX0" fmla="*/ 0 w 6731291"/>
              <a:gd name="connsiteY0" fmla="*/ 0 h 792088"/>
              <a:gd name="connsiteX1" fmla="*/ 6731291 w 6731291"/>
              <a:gd name="connsiteY1" fmla="*/ 19023 h 792088"/>
              <a:gd name="connsiteX2" fmla="*/ 6723847 w 6731291"/>
              <a:gd name="connsiteY2" fmla="*/ 792088 h 792088"/>
              <a:gd name="connsiteX3" fmla="*/ 0 w 6731291"/>
              <a:gd name="connsiteY3" fmla="*/ 792088 h 792088"/>
              <a:gd name="connsiteX4" fmla="*/ 0 w 6731291"/>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1291" h="792088">
                <a:moveTo>
                  <a:pt x="0" y="0"/>
                </a:moveTo>
                <a:lnTo>
                  <a:pt x="6731291" y="19023"/>
                </a:lnTo>
                <a:cubicBezTo>
                  <a:pt x="6728810" y="276711"/>
                  <a:pt x="6726328" y="534400"/>
                  <a:pt x="6723847" y="792088"/>
                </a:cubicBezTo>
                <a:lnTo>
                  <a:pt x="0" y="792088"/>
                </a:lnTo>
                <a:lnTo>
                  <a:pt x="0" y="0"/>
                </a:lnTo>
                <a:close/>
              </a:path>
            </a:pathLst>
          </a:cu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5400000" scaled="1"/>
            <a:tileRect/>
          </a:gradFill>
          <a:ln>
            <a:noFill/>
          </a:ln>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Title 1"/>
          <p:cNvSpPr>
            <a:spLocks noGrp="1"/>
          </p:cNvSpPr>
          <p:nvPr>
            <p:ph type="ctrTitle"/>
          </p:nvPr>
        </p:nvSpPr>
        <p:spPr>
          <a:xfrm>
            <a:off x="107504" y="0"/>
            <a:ext cx="9001000" cy="785819"/>
          </a:xfrm>
          <a:ln>
            <a:miter lim="800000"/>
            <a:headEnd/>
            <a:tailEnd/>
          </a:ln>
          <a:extLst/>
        </p:spPr>
        <p:txBody>
          <a:bodyPr rtlCol="0" anchor="t">
            <a:noAutofit/>
            <a:scene3d>
              <a:camera prst="orthographicFront"/>
              <a:lightRig rig="soft" dir="t">
                <a:rot lat="0" lon="0" rev="10800000"/>
              </a:lightRig>
            </a:scene3d>
            <a:sp3d>
              <a:bevelT w="27940" h="12700"/>
              <a:contourClr>
                <a:srgbClr val="DDDDDD"/>
              </a:contourClr>
            </a:sp3d>
          </a:bodyPr>
          <a:lstStyle/>
          <a:p>
            <a:pPr eaLnBrk="1" fontAlgn="auto" hangingPunct="1">
              <a:spcBef>
                <a:spcPts val="0"/>
              </a:spcBef>
              <a:spcAft>
                <a:spcPts val="0"/>
              </a:spcAft>
              <a:defRPr/>
            </a:pPr>
            <a:r>
              <a:rPr lang="en-US" b="1" spc="-151" dirty="0">
                <a:ln w="11430"/>
                <a:solidFill>
                  <a:srgbClr val="F8F8F8"/>
                </a:solidFill>
                <a:latin typeface="Rockwell" panose="02060603020205020403" pitchFamily="18" charset="0"/>
              </a:rPr>
              <a:t>Evaluation</a:t>
            </a:r>
            <a:r>
              <a:rPr lang="en-US" b="1" spc="-151" dirty="0" smtClean="0">
                <a:ln w="11430"/>
                <a:solidFill>
                  <a:srgbClr val="F8F8F8"/>
                </a:solidFill>
                <a:latin typeface="+mn-lt"/>
              </a:rPr>
              <a:t> </a:t>
            </a:r>
            <a:r>
              <a:rPr lang="en-US" b="1" spc="-151" dirty="0">
                <a:ln w="11430"/>
                <a:solidFill>
                  <a:srgbClr val="F8F8F8"/>
                </a:solidFill>
                <a:latin typeface="Rockwell" panose="02060603020205020403" pitchFamily="18" charset="0"/>
              </a:rPr>
              <a:t>and</a:t>
            </a:r>
            <a:r>
              <a:rPr lang="en-US" b="1" spc="-151" dirty="0" smtClean="0">
                <a:ln w="11430"/>
                <a:solidFill>
                  <a:srgbClr val="F8F8F8"/>
                </a:solidFill>
                <a:latin typeface="+mn-lt"/>
              </a:rPr>
              <a:t> </a:t>
            </a:r>
            <a:r>
              <a:rPr lang="en-US" b="1" spc="-151" dirty="0">
                <a:ln w="11430"/>
                <a:solidFill>
                  <a:srgbClr val="F8F8F8"/>
                </a:solidFill>
                <a:latin typeface="Rockwell" panose="02060603020205020403" pitchFamily="18" charset="0"/>
              </a:rPr>
              <a:t>Results</a:t>
            </a:r>
          </a:p>
        </p:txBody>
      </p:sp>
      <p:sp>
        <p:nvSpPr>
          <p:cNvPr id="17" name="Subtitle 2"/>
          <p:cNvSpPr txBox="1">
            <a:spLocks/>
          </p:cNvSpPr>
          <p:nvPr/>
        </p:nvSpPr>
        <p:spPr bwMode="auto">
          <a:xfrm>
            <a:off x="-36512" y="980728"/>
            <a:ext cx="8640960" cy="504056"/>
          </a:xfrm>
          <a:prstGeom prst="rect">
            <a:avLst/>
          </a:prstGeom>
          <a:noFill/>
          <a:ln>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scene3d>
              <a:camera prst="orthographicFront"/>
              <a:lightRig rig="threePt" dir="t"/>
            </a:scene3d>
            <a:sp3d extrusionH="57150">
              <a:bevelT w="38100" h="38100"/>
            </a:sp3d>
          </a:bodyPr>
          <a:lstStyle>
            <a:lvl1pPr marL="0" indent="0" algn="ctr" rtl="0" eaLnBrk="0" fontAlgn="base" hangingPunct="0">
              <a:spcBef>
                <a:spcPct val="20000"/>
              </a:spcBef>
              <a:spcAft>
                <a:spcPct val="0"/>
              </a:spcAft>
              <a:buNone/>
              <a:defRPr sz="3200">
                <a:solidFill>
                  <a:schemeClr val="tx1">
                    <a:tint val="75000"/>
                  </a:schemeClr>
                </a:solidFill>
                <a:latin typeface="Arial" pitchFamily="34" charset="0"/>
              </a:defRPr>
            </a:lvl1pPr>
            <a:lvl2pPr marL="457178" indent="0" algn="ctr" rtl="0" eaLnBrk="0" fontAlgn="base" hangingPunct="0">
              <a:spcBef>
                <a:spcPct val="20000"/>
              </a:spcBef>
              <a:spcAft>
                <a:spcPct val="0"/>
              </a:spcAft>
              <a:buNone/>
              <a:defRPr sz="2800">
                <a:solidFill>
                  <a:schemeClr val="tx1">
                    <a:tint val="75000"/>
                  </a:schemeClr>
                </a:solidFill>
                <a:latin typeface="Arial" pitchFamily="34" charset="0"/>
              </a:defRPr>
            </a:lvl2pPr>
            <a:lvl3pPr marL="914354" indent="0" algn="ctr" rtl="0" eaLnBrk="0" fontAlgn="base" hangingPunct="0">
              <a:spcBef>
                <a:spcPct val="20000"/>
              </a:spcBef>
              <a:spcAft>
                <a:spcPct val="0"/>
              </a:spcAft>
              <a:buNone/>
              <a:defRPr sz="2400">
                <a:solidFill>
                  <a:schemeClr val="tx1">
                    <a:tint val="75000"/>
                  </a:schemeClr>
                </a:solidFill>
                <a:latin typeface="Arial" pitchFamily="34" charset="0"/>
              </a:defRPr>
            </a:lvl3pPr>
            <a:lvl4pPr marL="1371532" indent="0" algn="ctr" rtl="0" eaLnBrk="0" fontAlgn="base" hangingPunct="0">
              <a:spcBef>
                <a:spcPct val="20000"/>
              </a:spcBef>
              <a:spcAft>
                <a:spcPct val="0"/>
              </a:spcAft>
              <a:buNone/>
              <a:defRPr sz="2000">
                <a:solidFill>
                  <a:schemeClr val="tx1">
                    <a:tint val="75000"/>
                  </a:schemeClr>
                </a:solidFill>
                <a:latin typeface="Arial" pitchFamily="34" charset="0"/>
              </a:defRPr>
            </a:lvl4pPr>
            <a:lvl5pPr marL="1828709" indent="0" algn="ctr" rtl="0" eaLnBrk="0" fontAlgn="base" hangingPunct="0">
              <a:spcBef>
                <a:spcPct val="20000"/>
              </a:spcBef>
              <a:spcAft>
                <a:spcPct val="0"/>
              </a:spcAft>
              <a:buNone/>
              <a:defRPr sz="2000">
                <a:solidFill>
                  <a:schemeClr val="tx1">
                    <a:tint val="75000"/>
                  </a:schemeClr>
                </a:solidFill>
                <a:latin typeface="Arial" pitchFamily="34" charset="0"/>
              </a:defRPr>
            </a:lvl5pPr>
            <a:lvl6pPr marL="2285886" indent="0" algn="ctr" rtl="0" eaLnBrk="0" fontAlgn="base" hangingPunct="0">
              <a:spcBef>
                <a:spcPct val="20000"/>
              </a:spcBef>
              <a:spcAft>
                <a:spcPct val="0"/>
              </a:spcAft>
              <a:buNone/>
              <a:defRPr sz="2000">
                <a:solidFill>
                  <a:schemeClr val="tx1">
                    <a:tint val="75000"/>
                  </a:schemeClr>
                </a:solidFill>
                <a:latin typeface="Arial" pitchFamily="34" charset="0"/>
              </a:defRPr>
            </a:lvl6pPr>
            <a:lvl7pPr marL="2743062" indent="0" algn="ctr" rtl="0" eaLnBrk="0" fontAlgn="base" hangingPunct="0">
              <a:spcBef>
                <a:spcPct val="20000"/>
              </a:spcBef>
              <a:spcAft>
                <a:spcPct val="0"/>
              </a:spcAft>
              <a:buNone/>
              <a:defRPr sz="2000">
                <a:solidFill>
                  <a:schemeClr val="tx1">
                    <a:tint val="75000"/>
                  </a:schemeClr>
                </a:solidFill>
                <a:latin typeface="Arial" pitchFamily="34" charset="0"/>
              </a:defRPr>
            </a:lvl7pPr>
            <a:lvl8pPr marL="3200240" indent="0" algn="ctr" rtl="0" eaLnBrk="0" fontAlgn="base" hangingPunct="0">
              <a:spcBef>
                <a:spcPct val="20000"/>
              </a:spcBef>
              <a:spcAft>
                <a:spcPct val="0"/>
              </a:spcAft>
              <a:buNone/>
              <a:defRPr sz="2000">
                <a:solidFill>
                  <a:schemeClr val="tx1">
                    <a:tint val="75000"/>
                  </a:schemeClr>
                </a:solidFill>
                <a:latin typeface="Arial" pitchFamily="34" charset="0"/>
              </a:defRPr>
            </a:lvl8pPr>
            <a:lvl9pPr marL="3657418" indent="0" algn="ctr" rtl="0" eaLnBrk="0" fontAlgn="base" hangingPunct="0">
              <a:spcBef>
                <a:spcPct val="20000"/>
              </a:spcBef>
              <a:spcAft>
                <a:spcPct val="0"/>
              </a:spcAft>
              <a:buNone/>
              <a:defRPr sz="2000">
                <a:solidFill>
                  <a:schemeClr val="tx1">
                    <a:tint val="75000"/>
                  </a:schemeClr>
                </a:solidFill>
                <a:latin typeface="Arial" pitchFamily="34" charset="0"/>
              </a:defRPr>
            </a:lvl9pPr>
          </a:lstStyle>
          <a:p>
            <a:pPr marL="457200" indent="-457200" algn="l" eaLnBrk="1" fontAlgn="auto" hangingPunct="1">
              <a:spcBef>
                <a:spcPts val="0"/>
              </a:spcBef>
              <a:spcAft>
                <a:spcPts val="0"/>
              </a:spcAft>
              <a:buBlip>
                <a:blip r:embed="rId3"/>
              </a:buBlip>
              <a:defRPr/>
            </a:pPr>
            <a:r>
              <a:rPr lang="en-US" sz="2400" kern="0" spc="-150" dirty="0">
                <a:solidFill>
                  <a:schemeClr val="tx2">
                    <a:lumMod val="75000"/>
                  </a:schemeClr>
                </a:solidFill>
              </a:rPr>
              <a:t>South Branch Potomac, West Virginia</a:t>
            </a:r>
            <a:endParaRPr lang="en-US" sz="2000" kern="0" spc="-150" dirty="0" smtClean="0">
              <a:solidFill>
                <a:srgbClr val="1F497D">
                  <a:lumMod val="75000"/>
                </a:srgbClr>
              </a:solidFill>
              <a:latin typeface="Calibri"/>
            </a:endParaRPr>
          </a:p>
          <a:p>
            <a:pPr algn="l" eaLnBrk="1" fontAlgn="auto" hangingPunct="1">
              <a:spcBef>
                <a:spcPts val="0"/>
              </a:spcBef>
              <a:spcAft>
                <a:spcPts val="0"/>
              </a:spcAft>
              <a:defRPr/>
            </a:pPr>
            <a:endParaRPr lang="en-US" sz="2400" kern="0" spc="-150" dirty="0" smtClean="0">
              <a:solidFill>
                <a:schemeClr val="tx2">
                  <a:lumMod val="75000"/>
                </a:schemeClr>
              </a:solidFill>
            </a:endParaRPr>
          </a:p>
          <a:p>
            <a:pPr algn="l" eaLnBrk="1" fontAlgn="auto" hangingPunct="1">
              <a:spcBef>
                <a:spcPts val="0"/>
              </a:spcBef>
              <a:spcAft>
                <a:spcPts val="0"/>
              </a:spcAft>
              <a:defRPr/>
            </a:pPr>
            <a:endParaRPr lang="en-US" sz="2400" spc="-150" dirty="0">
              <a:solidFill>
                <a:schemeClr val="tx2">
                  <a:lumMod val="75000"/>
                </a:schemeClr>
              </a:solidFill>
            </a:endParaRPr>
          </a:p>
        </p:txBody>
      </p:sp>
      <p:pic>
        <p:nvPicPr>
          <p:cNvPr id="2" name="Picture 1"/>
          <p:cNvPicPr>
            <a:picLocks noChangeAspect="1"/>
          </p:cNvPicPr>
          <p:nvPr/>
        </p:nvPicPr>
        <p:blipFill rotWithShape="1">
          <a:blip r:embed="rId4" cstate="print">
            <a:extLst>
              <a:ext uri="{28A0092B-C50C-407E-A947-70E740481C1C}">
                <a14:useLocalDpi xmlns:a14="http://schemas.microsoft.com/office/drawing/2010/main" val="0"/>
              </a:ext>
            </a:extLst>
          </a:blip>
          <a:srcRect l="22719" r="5423"/>
          <a:stretch/>
        </p:blipFill>
        <p:spPr>
          <a:xfrm>
            <a:off x="395536" y="1435529"/>
            <a:ext cx="3816424" cy="5242207"/>
          </a:xfrm>
          <a:prstGeom prst="rect">
            <a:avLst/>
          </a:prstGeom>
        </p:spPr>
      </p:pic>
      <p:graphicFrame>
        <p:nvGraphicFramePr>
          <p:cNvPr id="18" name="Chart 17"/>
          <p:cNvGraphicFramePr>
            <a:graphicFrameLocks/>
          </p:cNvGraphicFramePr>
          <p:nvPr>
            <p:extLst>
              <p:ext uri="{D42A27DB-BD31-4B8C-83A1-F6EECF244321}">
                <p14:modId xmlns:p14="http://schemas.microsoft.com/office/powerpoint/2010/main" val="402646539"/>
              </p:ext>
            </p:extLst>
          </p:nvPr>
        </p:nvGraphicFramePr>
        <p:xfrm>
          <a:off x="4333187" y="4797152"/>
          <a:ext cx="4846320" cy="2057276"/>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9" name="Chart 18"/>
          <p:cNvGraphicFramePr>
            <a:graphicFrameLocks/>
          </p:cNvGraphicFramePr>
          <p:nvPr>
            <p:extLst>
              <p:ext uri="{D42A27DB-BD31-4B8C-83A1-F6EECF244321}">
                <p14:modId xmlns:p14="http://schemas.microsoft.com/office/powerpoint/2010/main" val="692642598"/>
              </p:ext>
            </p:extLst>
          </p:nvPr>
        </p:nvGraphicFramePr>
        <p:xfrm>
          <a:off x="4679505" y="2924944"/>
          <a:ext cx="4464495" cy="2016224"/>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Chart 12"/>
          <p:cNvGraphicFramePr>
            <a:graphicFrameLocks/>
          </p:cNvGraphicFramePr>
          <p:nvPr>
            <p:extLst>
              <p:ext uri="{D42A27DB-BD31-4B8C-83A1-F6EECF244321}">
                <p14:modId xmlns:p14="http://schemas.microsoft.com/office/powerpoint/2010/main" val="454180"/>
              </p:ext>
            </p:extLst>
          </p:nvPr>
        </p:nvGraphicFramePr>
        <p:xfrm>
          <a:off x="5486400" y="927878"/>
          <a:ext cx="3657600" cy="2037556"/>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753666989"/>
      </p:ext>
    </p:extLst>
  </p:cSld>
  <p:clrMapOvr>
    <a:masterClrMapping/>
  </p:clrMapOvr>
  <mc:AlternateContent xmlns:mc="http://schemas.openxmlformats.org/markup-compatibility/2006" xmlns:p14="http://schemas.microsoft.com/office/powerpoint/2010/main">
    <mc:Choice Requires="p14">
      <p:transition p14:dur="250" advClick="0" advTm="2968">
        <p:fade/>
      </p:transition>
    </mc:Choice>
    <mc:Fallback xmlns="">
      <p:transition advClick="0" advTm="2968">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mt="57000"/>
          </a:blip>
          <a:stretch>
            <a:fillRect/>
          </a:stretch>
        </a:blipFill>
        <a:effectLst/>
      </p:bgPr>
    </p:bg>
    <p:spTree>
      <p:nvGrpSpPr>
        <p:cNvPr id="1" name=""/>
        <p:cNvGrpSpPr/>
        <p:nvPr/>
      </p:nvGrpSpPr>
      <p:grpSpPr>
        <a:xfrm>
          <a:off x="0" y="0"/>
          <a:ext cx="0" cy="0"/>
          <a:chOff x="0" y="0"/>
          <a:chExt cx="0" cy="0"/>
        </a:xfrm>
      </p:grpSpPr>
      <p:grpSp>
        <p:nvGrpSpPr>
          <p:cNvPr id="5122" name="Group 48"/>
          <p:cNvGrpSpPr>
            <a:grpSpLocks/>
          </p:cNvGrpSpPr>
          <p:nvPr/>
        </p:nvGrpSpPr>
        <p:grpSpPr bwMode="auto">
          <a:xfrm>
            <a:off x="0" y="-14288"/>
            <a:ext cx="9144000" cy="6872288"/>
            <a:chOff x="0" y="-14263"/>
            <a:chExt cx="9144000" cy="6872263"/>
          </a:xfrm>
        </p:grpSpPr>
        <p:sp>
          <p:nvSpPr>
            <p:cNvPr id="50" name="Rectangle 49"/>
            <p:cNvSpPr/>
            <p:nvPr/>
          </p:nvSpPr>
          <p:spPr>
            <a:xfrm>
              <a:off x="0" y="-14263"/>
              <a:ext cx="9144000" cy="68722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1" name="Rectangle 50"/>
            <p:cNvSpPr/>
            <p:nvPr/>
          </p:nvSpPr>
          <p:spPr>
            <a:xfrm>
              <a:off x="0" y="68239"/>
              <a:ext cx="9144000" cy="6789761"/>
            </a:xfrm>
            <a:prstGeom prst="rect">
              <a:avLst/>
            </a:prstGeom>
            <a:gradFill flip="none" rotWithShape="1">
              <a:gsLst>
                <a:gs pos="100000">
                  <a:schemeClr val="tx1">
                    <a:lumMod val="95000"/>
                    <a:lumOff val="5000"/>
                  </a:schemeClr>
                </a:gs>
                <a:gs pos="0">
                  <a:schemeClr val="tx1">
                    <a:lumMod val="65000"/>
                    <a:lumOff val="35000"/>
                  </a:schemeClr>
                </a:gs>
              </a:gsLst>
              <a:path path="circle">
                <a:fillToRect l="50000" t="50000" r="50000" b="50000"/>
              </a:path>
              <a:tileRect/>
            </a:gradFill>
            <a:ln>
              <a:noFill/>
            </a:ln>
            <a:effectLst>
              <a:glow>
                <a:schemeClr val="tx1">
                  <a:alpha val="0"/>
                </a:schemeClr>
              </a:glow>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25" name="Rectangle 24"/>
          <p:cNvSpPr/>
          <p:nvPr/>
        </p:nvSpPr>
        <p:spPr>
          <a:xfrm>
            <a:off x="233011" y="620692"/>
            <a:ext cx="8677989" cy="5876781"/>
          </a:xfrm>
          <a:prstGeom prst="rect">
            <a:avLst/>
          </a:prstGeom>
          <a:solidFill>
            <a:schemeClr val="tx1">
              <a:alpha val="21961"/>
            </a:schemeClr>
          </a:solidFill>
          <a:ln>
            <a:noFill/>
          </a:ln>
          <a:effectLst>
            <a:outerShdw blurRad="381000" dist="203200" dir="5400000" sx="102000" sy="102000" rotWithShape="0">
              <a:prstClr val="black">
                <a:alpha val="49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a:p>
        </p:txBody>
      </p:sp>
      <p:sp>
        <p:nvSpPr>
          <p:cNvPr id="39" name="Rectangle 38"/>
          <p:cNvSpPr/>
          <p:nvPr/>
        </p:nvSpPr>
        <p:spPr>
          <a:xfrm>
            <a:off x="0" y="-14288"/>
            <a:ext cx="9144000" cy="6872289"/>
          </a:xfrm>
          <a:prstGeom prst="rect">
            <a:avLst/>
          </a:prstGeom>
          <a:gradFill flip="none" rotWithShape="1">
            <a:gsLst>
              <a:gs pos="100000">
                <a:schemeClr val="bg1">
                  <a:lumMod val="87000"/>
                </a:schemeClr>
              </a:gs>
              <a:gs pos="13000">
                <a:schemeClr val="bg1"/>
              </a:gs>
            </a:gsLst>
            <a:lin ang="5400000" scaled="1"/>
            <a:tileRect/>
          </a:gradFill>
          <a:ln w="12700">
            <a:solidFill>
              <a:schemeClr val="bg1">
                <a:lumMod val="65000"/>
              </a:schemeClr>
            </a:solidFill>
          </a:ln>
          <a:effectLst>
            <a:outerShdw blurRad="381000" dist="203200" dir="5400000" sx="102000" sy="102000" rotWithShape="0">
              <a:prstClr val="black">
                <a:alpha val="49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Subtitle 2"/>
          <p:cNvSpPr>
            <a:spLocks noGrp="1"/>
          </p:cNvSpPr>
          <p:nvPr>
            <p:ph type="subTitle" idx="1"/>
          </p:nvPr>
        </p:nvSpPr>
        <p:spPr>
          <a:xfrm>
            <a:off x="395536" y="1556792"/>
            <a:ext cx="7992892" cy="504056"/>
          </a:xfrm>
          <a:ln>
            <a:miter lim="800000"/>
            <a:headEnd/>
            <a:tailEnd/>
          </a:ln>
          <a:extLst/>
        </p:spPr>
        <p:txBody>
          <a:bodyPr rtlCol="0">
            <a:noAutofit/>
            <a:scene3d>
              <a:camera prst="orthographicFront"/>
              <a:lightRig rig="threePt" dir="t"/>
            </a:scene3d>
            <a:sp3d extrusionH="57150">
              <a:bevelT w="38100" h="38100"/>
            </a:sp3d>
          </a:bodyPr>
          <a:lstStyle/>
          <a:p>
            <a:pPr algn="l" eaLnBrk="1" fontAlgn="auto" hangingPunct="1">
              <a:spcBef>
                <a:spcPts val="0"/>
              </a:spcBef>
              <a:spcAft>
                <a:spcPts val="0"/>
              </a:spcAft>
              <a:defRPr/>
            </a:pPr>
            <a:r>
              <a:rPr lang="en-US" sz="2800" spc="-151" dirty="0" smtClean="0">
                <a:solidFill>
                  <a:schemeClr val="tx2">
                    <a:lumMod val="75000"/>
                  </a:schemeClr>
                </a:solidFill>
                <a:latin typeface="+mn-lt"/>
              </a:rPr>
              <a:t> </a:t>
            </a:r>
            <a:endParaRPr lang="en-US" sz="2800" spc="-151" dirty="0">
              <a:solidFill>
                <a:schemeClr val="tx2">
                  <a:lumMod val="75000"/>
                </a:schemeClr>
              </a:solidFill>
              <a:latin typeface="+mn-lt"/>
            </a:endParaRPr>
          </a:p>
        </p:txBody>
      </p:sp>
      <p:sp>
        <p:nvSpPr>
          <p:cNvPr id="16" name="Freeform 15"/>
          <p:cNvSpPr/>
          <p:nvPr/>
        </p:nvSpPr>
        <p:spPr>
          <a:xfrm>
            <a:off x="0" y="-14289"/>
            <a:ext cx="9144000" cy="936104"/>
          </a:xfrm>
          <a:custGeom>
            <a:avLst/>
            <a:gdLst>
              <a:gd name="connsiteX0" fmla="*/ 0 w 7435339"/>
              <a:gd name="connsiteY0" fmla="*/ 0 h 792088"/>
              <a:gd name="connsiteX1" fmla="*/ 7435339 w 7435339"/>
              <a:gd name="connsiteY1" fmla="*/ 0 h 792088"/>
              <a:gd name="connsiteX2" fmla="*/ 7435339 w 7435339"/>
              <a:gd name="connsiteY2" fmla="*/ 792088 h 792088"/>
              <a:gd name="connsiteX3" fmla="*/ 0 w 7435339"/>
              <a:gd name="connsiteY3" fmla="*/ 792088 h 792088"/>
              <a:gd name="connsiteX4" fmla="*/ 0 w 7435339"/>
              <a:gd name="connsiteY4" fmla="*/ 0 h 792088"/>
              <a:gd name="connsiteX0" fmla="*/ 0 w 7723371"/>
              <a:gd name="connsiteY0" fmla="*/ 0 h 792088"/>
              <a:gd name="connsiteX1" fmla="*/ 7723371 w 7723371"/>
              <a:gd name="connsiteY1" fmla="*/ 19023 h 792088"/>
              <a:gd name="connsiteX2" fmla="*/ 7435339 w 7723371"/>
              <a:gd name="connsiteY2" fmla="*/ 792088 h 792088"/>
              <a:gd name="connsiteX3" fmla="*/ 0 w 7723371"/>
              <a:gd name="connsiteY3" fmla="*/ 792088 h 792088"/>
              <a:gd name="connsiteX4" fmla="*/ 0 w 7723371"/>
              <a:gd name="connsiteY4" fmla="*/ 0 h 792088"/>
              <a:gd name="connsiteX0" fmla="*/ 0 w 7435339"/>
              <a:gd name="connsiteY0" fmla="*/ 0 h 792088"/>
              <a:gd name="connsiteX1" fmla="*/ 6701228 w 7435339"/>
              <a:gd name="connsiteY1" fmla="*/ 19023 h 792088"/>
              <a:gd name="connsiteX2" fmla="*/ 7435339 w 7435339"/>
              <a:gd name="connsiteY2" fmla="*/ 792088 h 792088"/>
              <a:gd name="connsiteX3" fmla="*/ 0 w 7435339"/>
              <a:gd name="connsiteY3" fmla="*/ 792088 h 792088"/>
              <a:gd name="connsiteX4" fmla="*/ 0 w 7435339"/>
              <a:gd name="connsiteY4" fmla="*/ 0 h 792088"/>
              <a:gd name="connsiteX0" fmla="*/ 0 w 6723847"/>
              <a:gd name="connsiteY0" fmla="*/ 0 h 792088"/>
              <a:gd name="connsiteX1" fmla="*/ 6701228 w 6723847"/>
              <a:gd name="connsiteY1" fmla="*/ 19023 h 792088"/>
              <a:gd name="connsiteX2" fmla="*/ 6723847 w 6723847"/>
              <a:gd name="connsiteY2" fmla="*/ 792088 h 792088"/>
              <a:gd name="connsiteX3" fmla="*/ 0 w 6723847"/>
              <a:gd name="connsiteY3" fmla="*/ 792088 h 792088"/>
              <a:gd name="connsiteX4" fmla="*/ 0 w 6723847"/>
              <a:gd name="connsiteY4" fmla="*/ 0 h 792088"/>
              <a:gd name="connsiteX0" fmla="*/ 0 w 6731291"/>
              <a:gd name="connsiteY0" fmla="*/ 0 h 792088"/>
              <a:gd name="connsiteX1" fmla="*/ 6731291 w 6731291"/>
              <a:gd name="connsiteY1" fmla="*/ 19023 h 792088"/>
              <a:gd name="connsiteX2" fmla="*/ 6723847 w 6731291"/>
              <a:gd name="connsiteY2" fmla="*/ 792088 h 792088"/>
              <a:gd name="connsiteX3" fmla="*/ 0 w 6731291"/>
              <a:gd name="connsiteY3" fmla="*/ 792088 h 792088"/>
              <a:gd name="connsiteX4" fmla="*/ 0 w 6731291"/>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1291" h="792088">
                <a:moveTo>
                  <a:pt x="0" y="0"/>
                </a:moveTo>
                <a:lnTo>
                  <a:pt x="6731291" y="19023"/>
                </a:lnTo>
                <a:cubicBezTo>
                  <a:pt x="6728810" y="276711"/>
                  <a:pt x="6726328" y="534400"/>
                  <a:pt x="6723847" y="792088"/>
                </a:cubicBezTo>
                <a:lnTo>
                  <a:pt x="0" y="792088"/>
                </a:lnTo>
                <a:lnTo>
                  <a:pt x="0" y="0"/>
                </a:lnTo>
                <a:close/>
              </a:path>
            </a:pathLst>
          </a:cu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5400000" scaled="1"/>
            <a:tileRect/>
          </a:gradFill>
          <a:ln>
            <a:noFill/>
          </a:ln>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Title 1"/>
          <p:cNvSpPr>
            <a:spLocks noGrp="1"/>
          </p:cNvSpPr>
          <p:nvPr>
            <p:ph type="ctrTitle"/>
          </p:nvPr>
        </p:nvSpPr>
        <p:spPr>
          <a:xfrm>
            <a:off x="107504" y="0"/>
            <a:ext cx="9001000" cy="785819"/>
          </a:xfrm>
          <a:ln>
            <a:miter lim="800000"/>
            <a:headEnd/>
            <a:tailEnd/>
          </a:ln>
          <a:extLst/>
        </p:spPr>
        <p:txBody>
          <a:bodyPr rtlCol="0" anchor="t">
            <a:noAutofit/>
            <a:scene3d>
              <a:camera prst="orthographicFront"/>
              <a:lightRig rig="soft" dir="t">
                <a:rot lat="0" lon="0" rev="10800000"/>
              </a:lightRig>
            </a:scene3d>
            <a:sp3d>
              <a:bevelT w="27940" h="12700"/>
              <a:contourClr>
                <a:srgbClr val="DDDDDD"/>
              </a:contourClr>
            </a:sp3d>
          </a:bodyPr>
          <a:lstStyle/>
          <a:p>
            <a:pPr eaLnBrk="1" fontAlgn="auto" hangingPunct="1">
              <a:spcBef>
                <a:spcPts val="0"/>
              </a:spcBef>
              <a:spcAft>
                <a:spcPts val="0"/>
              </a:spcAft>
              <a:defRPr/>
            </a:pPr>
            <a:r>
              <a:rPr lang="en-US" b="1" spc="-151" dirty="0">
                <a:ln w="11430"/>
                <a:solidFill>
                  <a:srgbClr val="F8F8F8"/>
                </a:solidFill>
                <a:latin typeface="Rockwell" panose="02060603020205020403" pitchFamily="18" charset="0"/>
              </a:rPr>
              <a:t>Evaluation</a:t>
            </a:r>
            <a:r>
              <a:rPr lang="en-US" b="1" spc="-151" dirty="0" smtClean="0">
                <a:ln w="11430"/>
                <a:solidFill>
                  <a:srgbClr val="F8F8F8"/>
                </a:solidFill>
                <a:latin typeface="+mn-lt"/>
              </a:rPr>
              <a:t> </a:t>
            </a:r>
            <a:r>
              <a:rPr lang="en-US" b="1" spc="-151" dirty="0">
                <a:ln w="11430"/>
                <a:solidFill>
                  <a:srgbClr val="F8F8F8"/>
                </a:solidFill>
                <a:latin typeface="Rockwell" panose="02060603020205020403" pitchFamily="18" charset="0"/>
              </a:rPr>
              <a:t>and</a:t>
            </a:r>
            <a:r>
              <a:rPr lang="en-US" b="1" spc="-151" dirty="0" smtClean="0">
                <a:ln w="11430"/>
                <a:solidFill>
                  <a:srgbClr val="F8F8F8"/>
                </a:solidFill>
                <a:latin typeface="+mn-lt"/>
              </a:rPr>
              <a:t> </a:t>
            </a:r>
            <a:r>
              <a:rPr lang="en-US" b="1" spc="-151" dirty="0">
                <a:ln w="11430"/>
                <a:solidFill>
                  <a:srgbClr val="F8F8F8"/>
                </a:solidFill>
                <a:latin typeface="Rockwell" panose="02060603020205020403" pitchFamily="18" charset="0"/>
              </a:rPr>
              <a:t>Results</a:t>
            </a:r>
          </a:p>
        </p:txBody>
      </p:sp>
      <p:sp>
        <p:nvSpPr>
          <p:cNvPr id="17" name="Subtitle 2"/>
          <p:cNvSpPr txBox="1">
            <a:spLocks/>
          </p:cNvSpPr>
          <p:nvPr/>
        </p:nvSpPr>
        <p:spPr bwMode="auto">
          <a:xfrm>
            <a:off x="-36512" y="980728"/>
            <a:ext cx="8640960" cy="504056"/>
          </a:xfrm>
          <a:prstGeom prst="rect">
            <a:avLst/>
          </a:prstGeom>
          <a:noFill/>
          <a:ln>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scene3d>
              <a:camera prst="orthographicFront"/>
              <a:lightRig rig="threePt" dir="t"/>
            </a:scene3d>
            <a:sp3d extrusionH="57150">
              <a:bevelT w="38100" h="38100"/>
            </a:sp3d>
          </a:bodyPr>
          <a:lstStyle>
            <a:lvl1pPr marL="0" indent="0" algn="ctr" rtl="0" eaLnBrk="0" fontAlgn="base" hangingPunct="0">
              <a:spcBef>
                <a:spcPct val="20000"/>
              </a:spcBef>
              <a:spcAft>
                <a:spcPct val="0"/>
              </a:spcAft>
              <a:buNone/>
              <a:defRPr sz="3200">
                <a:solidFill>
                  <a:schemeClr val="tx1">
                    <a:tint val="75000"/>
                  </a:schemeClr>
                </a:solidFill>
                <a:latin typeface="Arial" pitchFamily="34" charset="0"/>
              </a:defRPr>
            </a:lvl1pPr>
            <a:lvl2pPr marL="457178" indent="0" algn="ctr" rtl="0" eaLnBrk="0" fontAlgn="base" hangingPunct="0">
              <a:spcBef>
                <a:spcPct val="20000"/>
              </a:spcBef>
              <a:spcAft>
                <a:spcPct val="0"/>
              </a:spcAft>
              <a:buNone/>
              <a:defRPr sz="2800">
                <a:solidFill>
                  <a:schemeClr val="tx1">
                    <a:tint val="75000"/>
                  </a:schemeClr>
                </a:solidFill>
                <a:latin typeface="Arial" pitchFamily="34" charset="0"/>
              </a:defRPr>
            </a:lvl2pPr>
            <a:lvl3pPr marL="914354" indent="0" algn="ctr" rtl="0" eaLnBrk="0" fontAlgn="base" hangingPunct="0">
              <a:spcBef>
                <a:spcPct val="20000"/>
              </a:spcBef>
              <a:spcAft>
                <a:spcPct val="0"/>
              </a:spcAft>
              <a:buNone/>
              <a:defRPr sz="2400">
                <a:solidFill>
                  <a:schemeClr val="tx1">
                    <a:tint val="75000"/>
                  </a:schemeClr>
                </a:solidFill>
                <a:latin typeface="Arial" pitchFamily="34" charset="0"/>
              </a:defRPr>
            </a:lvl3pPr>
            <a:lvl4pPr marL="1371532" indent="0" algn="ctr" rtl="0" eaLnBrk="0" fontAlgn="base" hangingPunct="0">
              <a:spcBef>
                <a:spcPct val="20000"/>
              </a:spcBef>
              <a:spcAft>
                <a:spcPct val="0"/>
              </a:spcAft>
              <a:buNone/>
              <a:defRPr sz="2000">
                <a:solidFill>
                  <a:schemeClr val="tx1">
                    <a:tint val="75000"/>
                  </a:schemeClr>
                </a:solidFill>
                <a:latin typeface="Arial" pitchFamily="34" charset="0"/>
              </a:defRPr>
            </a:lvl4pPr>
            <a:lvl5pPr marL="1828709" indent="0" algn="ctr" rtl="0" eaLnBrk="0" fontAlgn="base" hangingPunct="0">
              <a:spcBef>
                <a:spcPct val="20000"/>
              </a:spcBef>
              <a:spcAft>
                <a:spcPct val="0"/>
              </a:spcAft>
              <a:buNone/>
              <a:defRPr sz="2000">
                <a:solidFill>
                  <a:schemeClr val="tx1">
                    <a:tint val="75000"/>
                  </a:schemeClr>
                </a:solidFill>
                <a:latin typeface="Arial" pitchFamily="34" charset="0"/>
              </a:defRPr>
            </a:lvl5pPr>
            <a:lvl6pPr marL="2285886" indent="0" algn="ctr" rtl="0" eaLnBrk="0" fontAlgn="base" hangingPunct="0">
              <a:spcBef>
                <a:spcPct val="20000"/>
              </a:spcBef>
              <a:spcAft>
                <a:spcPct val="0"/>
              </a:spcAft>
              <a:buNone/>
              <a:defRPr sz="2000">
                <a:solidFill>
                  <a:schemeClr val="tx1">
                    <a:tint val="75000"/>
                  </a:schemeClr>
                </a:solidFill>
                <a:latin typeface="Arial" pitchFamily="34" charset="0"/>
              </a:defRPr>
            </a:lvl6pPr>
            <a:lvl7pPr marL="2743062" indent="0" algn="ctr" rtl="0" eaLnBrk="0" fontAlgn="base" hangingPunct="0">
              <a:spcBef>
                <a:spcPct val="20000"/>
              </a:spcBef>
              <a:spcAft>
                <a:spcPct val="0"/>
              </a:spcAft>
              <a:buNone/>
              <a:defRPr sz="2000">
                <a:solidFill>
                  <a:schemeClr val="tx1">
                    <a:tint val="75000"/>
                  </a:schemeClr>
                </a:solidFill>
                <a:latin typeface="Arial" pitchFamily="34" charset="0"/>
              </a:defRPr>
            </a:lvl7pPr>
            <a:lvl8pPr marL="3200240" indent="0" algn="ctr" rtl="0" eaLnBrk="0" fontAlgn="base" hangingPunct="0">
              <a:spcBef>
                <a:spcPct val="20000"/>
              </a:spcBef>
              <a:spcAft>
                <a:spcPct val="0"/>
              </a:spcAft>
              <a:buNone/>
              <a:defRPr sz="2000">
                <a:solidFill>
                  <a:schemeClr val="tx1">
                    <a:tint val="75000"/>
                  </a:schemeClr>
                </a:solidFill>
                <a:latin typeface="Arial" pitchFamily="34" charset="0"/>
              </a:defRPr>
            </a:lvl8pPr>
            <a:lvl9pPr marL="3657418" indent="0" algn="ctr" rtl="0" eaLnBrk="0" fontAlgn="base" hangingPunct="0">
              <a:spcBef>
                <a:spcPct val="20000"/>
              </a:spcBef>
              <a:spcAft>
                <a:spcPct val="0"/>
              </a:spcAft>
              <a:buNone/>
              <a:defRPr sz="2000">
                <a:solidFill>
                  <a:schemeClr val="tx1">
                    <a:tint val="75000"/>
                  </a:schemeClr>
                </a:solidFill>
                <a:latin typeface="Arial" pitchFamily="34" charset="0"/>
              </a:defRPr>
            </a:lvl9pPr>
          </a:lstStyle>
          <a:p>
            <a:pPr marL="457200" indent="-457200" algn="l" eaLnBrk="1" fontAlgn="auto" hangingPunct="1">
              <a:spcBef>
                <a:spcPts val="0"/>
              </a:spcBef>
              <a:spcAft>
                <a:spcPts val="0"/>
              </a:spcAft>
              <a:buBlip>
                <a:blip r:embed="rId4"/>
              </a:buBlip>
              <a:defRPr/>
            </a:pPr>
            <a:r>
              <a:rPr lang="en-US" sz="2800" kern="0" spc="-150" dirty="0">
                <a:solidFill>
                  <a:schemeClr val="tx2">
                    <a:lumMod val="75000"/>
                  </a:schemeClr>
                </a:solidFill>
              </a:rPr>
              <a:t>Lower Prairie Dog Town Fork Red River, Texas</a:t>
            </a:r>
            <a:endParaRPr lang="en-US" sz="2400" kern="0" spc="-150" dirty="0" smtClean="0">
              <a:solidFill>
                <a:srgbClr val="1F497D">
                  <a:lumMod val="75000"/>
                </a:srgbClr>
              </a:solidFill>
              <a:latin typeface="Calibri"/>
            </a:endParaRPr>
          </a:p>
          <a:p>
            <a:pPr algn="l" eaLnBrk="1" fontAlgn="auto" hangingPunct="1">
              <a:spcBef>
                <a:spcPts val="0"/>
              </a:spcBef>
              <a:spcAft>
                <a:spcPts val="0"/>
              </a:spcAft>
              <a:defRPr/>
            </a:pPr>
            <a:endParaRPr lang="en-US" sz="2400" kern="0" spc="-150" dirty="0" smtClean="0">
              <a:solidFill>
                <a:schemeClr val="tx2">
                  <a:lumMod val="75000"/>
                </a:schemeClr>
              </a:solidFill>
            </a:endParaRPr>
          </a:p>
          <a:p>
            <a:pPr algn="l" eaLnBrk="1" fontAlgn="auto" hangingPunct="1">
              <a:spcBef>
                <a:spcPts val="0"/>
              </a:spcBef>
              <a:spcAft>
                <a:spcPts val="0"/>
              </a:spcAft>
              <a:defRPr/>
            </a:pPr>
            <a:endParaRPr lang="en-US" sz="2400" spc="-150" dirty="0">
              <a:solidFill>
                <a:schemeClr val="tx2">
                  <a:lumMod val="75000"/>
                </a:schemeClr>
              </a:solidFill>
            </a:endParaRPr>
          </a:p>
        </p:txBody>
      </p:sp>
      <p:sp>
        <p:nvSpPr>
          <p:cNvPr id="4" name="Rectangle 3"/>
          <p:cNvSpPr/>
          <p:nvPr/>
        </p:nvSpPr>
        <p:spPr>
          <a:xfrm>
            <a:off x="0" y="1556792"/>
            <a:ext cx="9144000" cy="5301208"/>
          </a:xfrm>
          <a:prstGeom prst="rect">
            <a:avLst/>
          </a:prstGeom>
          <a:blipFill dpi="0" rotWithShape="1">
            <a:blip r:embed="rId3"/>
            <a:srcRect/>
            <a:stretch>
              <a:fillRect/>
            </a:stretch>
          </a:bli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Table 13"/>
          <p:cNvGraphicFramePr>
            <a:graphicFrameLocks noGrp="1"/>
          </p:cNvGraphicFramePr>
          <p:nvPr>
            <p:extLst>
              <p:ext uri="{D42A27DB-BD31-4B8C-83A1-F6EECF244321}">
                <p14:modId xmlns:p14="http://schemas.microsoft.com/office/powerpoint/2010/main" val="2820003772"/>
              </p:ext>
            </p:extLst>
          </p:nvPr>
        </p:nvGraphicFramePr>
        <p:xfrm>
          <a:off x="0" y="1572817"/>
          <a:ext cx="5292080" cy="1630680"/>
        </p:xfrm>
        <a:graphic>
          <a:graphicData uri="http://schemas.openxmlformats.org/drawingml/2006/table">
            <a:tbl>
              <a:tblPr firstRow="1" firstCol="1" bandRow="1">
                <a:tableStyleId>{5C22544A-7EE6-4342-B048-85BDC9FD1C3A}</a:tableStyleId>
              </a:tblPr>
              <a:tblGrid>
                <a:gridCol w="899592"/>
                <a:gridCol w="1080120"/>
                <a:gridCol w="1224136"/>
                <a:gridCol w="1224136"/>
                <a:gridCol w="864096"/>
              </a:tblGrid>
              <a:tr h="304067">
                <a:tc>
                  <a:txBody>
                    <a:bodyPr/>
                    <a:lstStyle/>
                    <a:p>
                      <a:pPr marL="0" marR="0" algn="ctr">
                        <a:lnSpc>
                          <a:spcPct val="107000"/>
                        </a:lnSpc>
                        <a:spcBef>
                          <a:spcPts val="0"/>
                        </a:spcBef>
                        <a:spcAft>
                          <a:spcPts val="0"/>
                        </a:spcAft>
                      </a:pPr>
                      <a:endParaRPr lang="en-US" sz="20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2000" dirty="0">
                          <a:effectLst/>
                        </a:rPr>
                        <a:t>CLC</a:t>
                      </a:r>
                      <a:endParaRPr lang="en-US" sz="20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Threshold</a:t>
                      </a:r>
                      <a:endParaRPr lang="en-US" sz="20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Elevation</a:t>
                      </a:r>
                      <a:endParaRPr lang="en-US" sz="20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Slope</a:t>
                      </a:r>
                      <a:endParaRPr lang="en-US" sz="20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r>
              <a:tr h="304067">
                <a:tc>
                  <a:txBody>
                    <a:bodyPr/>
                    <a:lstStyle/>
                    <a:p>
                      <a:pPr marL="0" marR="0" algn="ctr">
                        <a:lnSpc>
                          <a:spcPct val="107000"/>
                        </a:lnSpc>
                        <a:spcBef>
                          <a:spcPts val="0"/>
                        </a:spcBef>
                        <a:spcAft>
                          <a:spcPts val="0"/>
                        </a:spcAft>
                      </a:pPr>
                      <a:r>
                        <a:rPr lang="en-US" sz="2000">
                          <a:effectLst/>
                        </a:rPr>
                        <a:t>Min</a:t>
                      </a:r>
                      <a:endParaRPr lang="en-US" sz="20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2000" dirty="0" smtClean="0">
                          <a:effectLst/>
                        </a:rPr>
                        <a:t>0.1772</a:t>
                      </a:r>
                      <a:endParaRPr lang="en-US" sz="20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2000" dirty="0">
                          <a:effectLst/>
                        </a:rPr>
                        <a:t>0</a:t>
                      </a:r>
                      <a:endParaRPr lang="en-US" sz="20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ctr">
                        <a:lnSpc>
                          <a:spcPct val="107000"/>
                        </a:lnSpc>
                      </a:pPr>
                      <a:endParaRPr lang="en-US" sz="2000">
                        <a:effectLst/>
                        <a:latin typeface="Calibri" panose="020F0502020204030204" pitchFamily="34" charset="0"/>
                      </a:endParaRPr>
                    </a:p>
                  </a:txBody>
                  <a:tcPr marL="68580" marR="68580" marT="0" marB="0" anchor="ctr"/>
                </a:tc>
                <a:tc>
                  <a:txBody>
                    <a:bodyPr/>
                    <a:lstStyle/>
                    <a:p>
                      <a:pPr algn="ctr">
                        <a:lnSpc>
                          <a:spcPct val="107000"/>
                        </a:lnSpc>
                      </a:pPr>
                      <a:endParaRPr lang="en-US" sz="2000">
                        <a:effectLst/>
                        <a:latin typeface="Calibri" panose="020F0502020204030204" pitchFamily="34" charset="0"/>
                      </a:endParaRPr>
                    </a:p>
                  </a:txBody>
                  <a:tcPr marL="68580" marR="68580" marT="0" marB="0" anchor="ctr"/>
                </a:tc>
              </a:tr>
              <a:tr h="320005">
                <a:tc>
                  <a:txBody>
                    <a:bodyPr/>
                    <a:lstStyle/>
                    <a:p>
                      <a:pPr marL="0" marR="0" algn="ctr">
                        <a:lnSpc>
                          <a:spcPct val="107000"/>
                        </a:lnSpc>
                        <a:spcBef>
                          <a:spcPts val="0"/>
                        </a:spcBef>
                        <a:spcAft>
                          <a:spcPts val="0"/>
                        </a:spcAft>
                      </a:pPr>
                      <a:r>
                        <a:rPr lang="en-US" sz="2000">
                          <a:effectLst/>
                        </a:rPr>
                        <a:t>Max</a:t>
                      </a:r>
                      <a:endParaRPr lang="en-US" sz="20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2000" dirty="0" smtClean="0">
                          <a:effectLst/>
                        </a:rPr>
                        <a:t>0.8330</a:t>
                      </a:r>
                      <a:endParaRPr lang="en-US" sz="20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2000" dirty="0">
                          <a:effectLst/>
                        </a:rPr>
                        <a:t>5590</a:t>
                      </a:r>
                      <a:endParaRPr lang="en-US" sz="20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solidFill>
                      <a:srgbClr val="FF0000"/>
                    </a:solidFill>
                  </a:tcPr>
                </a:tc>
                <a:tc>
                  <a:txBody>
                    <a:bodyPr/>
                    <a:lstStyle/>
                    <a:p>
                      <a:pPr algn="ctr">
                        <a:lnSpc>
                          <a:spcPct val="107000"/>
                        </a:lnSpc>
                      </a:pPr>
                      <a:endParaRPr lang="en-US" sz="2000" dirty="0">
                        <a:effectLst/>
                        <a:latin typeface="Calibri" panose="020F0502020204030204" pitchFamily="34" charset="0"/>
                      </a:endParaRPr>
                    </a:p>
                  </a:txBody>
                  <a:tcPr marL="68580" marR="68580" marT="0" marB="0" anchor="ctr"/>
                </a:tc>
                <a:tc>
                  <a:txBody>
                    <a:bodyPr/>
                    <a:lstStyle/>
                    <a:p>
                      <a:pPr algn="ctr">
                        <a:lnSpc>
                          <a:spcPct val="107000"/>
                        </a:lnSpc>
                      </a:pPr>
                      <a:endParaRPr lang="en-US" sz="2000">
                        <a:effectLst/>
                        <a:latin typeface="Calibri" panose="020F0502020204030204" pitchFamily="34" charset="0"/>
                      </a:endParaRPr>
                    </a:p>
                  </a:txBody>
                  <a:tcPr marL="68580" marR="68580" marT="0" marB="0" anchor="ctr"/>
                </a:tc>
              </a:tr>
              <a:tr h="320005">
                <a:tc>
                  <a:txBody>
                    <a:bodyPr/>
                    <a:lstStyle/>
                    <a:p>
                      <a:pPr marL="0" marR="0" algn="ctr">
                        <a:lnSpc>
                          <a:spcPct val="107000"/>
                        </a:lnSpc>
                        <a:spcBef>
                          <a:spcPts val="0"/>
                        </a:spcBef>
                        <a:spcAft>
                          <a:spcPts val="0"/>
                        </a:spcAft>
                      </a:pPr>
                      <a:r>
                        <a:rPr lang="en-US" sz="2000">
                          <a:effectLst/>
                        </a:rPr>
                        <a:t>Mean</a:t>
                      </a:r>
                      <a:endParaRPr lang="en-US" sz="20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2000" dirty="0" smtClean="0">
                          <a:effectLst/>
                        </a:rPr>
                        <a:t>0.5651</a:t>
                      </a:r>
                      <a:endParaRPr lang="en-US" sz="20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solidFill>
                      <a:srgbClr val="FF0000"/>
                    </a:solidFill>
                  </a:tcPr>
                </a:tc>
                <a:tc>
                  <a:txBody>
                    <a:bodyPr/>
                    <a:lstStyle/>
                    <a:p>
                      <a:pPr marL="0" marR="0" algn="ctr">
                        <a:lnSpc>
                          <a:spcPct val="107000"/>
                        </a:lnSpc>
                        <a:spcBef>
                          <a:spcPts val="0"/>
                        </a:spcBef>
                        <a:spcAft>
                          <a:spcPts val="0"/>
                        </a:spcAft>
                      </a:pPr>
                      <a:r>
                        <a:rPr lang="en-US" sz="2000">
                          <a:effectLst/>
                        </a:rPr>
                        <a:t>763</a:t>
                      </a:r>
                      <a:endParaRPr lang="en-US" sz="20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2000" dirty="0">
                          <a:effectLst/>
                        </a:rPr>
                        <a:t>630.24</a:t>
                      </a:r>
                      <a:endParaRPr lang="en-US" sz="20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2000" dirty="0" smtClean="0">
                          <a:effectLst/>
                        </a:rPr>
                        <a:t>5.83%</a:t>
                      </a:r>
                      <a:endParaRPr lang="en-US" sz="20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solidFill>
                      <a:srgbClr val="FF0000"/>
                    </a:solidFill>
                  </a:tcPr>
                </a:tc>
              </a:tr>
              <a:tr h="320005">
                <a:tc>
                  <a:txBody>
                    <a:bodyPr/>
                    <a:lstStyle/>
                    <a:p>
                      <a:pPr marL="0" marR="0" algn="ctr">
                        <a:lnSpc>
                          <a:spcPct val="107000"/>
                        </a:lnSpc>
                        <a:spcBef>
                          <a:spcPts val="0"/>
                        </a:spcBef>
                        <a:spcAft>
                          <a:spcPts val="0"/>
                        </a:spcAft>
                      </a:pPr>
                      <a:r>
                        <a:rPr lang="en-US" sz="2000" dirty="0">
                          <a:effectLst/>
                        </a:rPr>
                        <a:t>STD</a:t>
                      </a:r>
                      <a:endParaRPr lang="en-US" sz="20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2000" dirty="0" smtClean="0">
                          <a:effectLst/>
                        </a:rPr>
                        <a:t>0.1856</a:t>
                      </a:r>
                      <a:endParaRPr lang="en-US" sz="20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2000" dirty="0" smtClean="0">
                          <a:effectLst/>
                        </a:rPr>
                        <a:t>1424</a:t>
                      </a:r>
                      <a:endParaRPr lang="en-US" sz="20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90.12</a:t>
                      </a:r>
                      <a:endParaRPr lang="en-US" sz="20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2000" dirty="0">
                          <a:effectLst/>
                        </a:rPr>
                        <a:t>7.92</a:t>
                      </a:r>
                      <a:endParaRPr lang="en-US" sz="20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r>
            </a:tbl>
          </a:graphicData>
        </a:graphic>
      </p:graphicFrame>
    </p:spTree>
    <p:extLst>
      <p:ext uri="{BB962C8B-B14F-4D97-AF65-F5344CB8AC3E}">
        <p14:creationId xmlns:p14="http://schemas.microsoft.com/office/powerpoint/2010/main" val="1170651721"/>
      </p:ext>
    </p:extLst>
  </p:cSld>
  <p:clrMapOvr>
    <a:masterClrMapping/>
  </p:clrMapOvr>
  <mc:AlternateContent xmlns:mc="http://schemas.openxmlformats.org/markup-compatibility/2006" xmlns:p14="http://schemas.microsoft.com/office/powerpoint/2010/main">
    <mc:Choice Requires="p14">
      <p:transition p14:dur="250" advClick="0" advTm="2968">
        <p:fade/>
      </p:transition>
    </mc:Choice>
    <mc:Fallback xmlns="">
      <p:transition advClick="0" advTm="2968">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Group 48"/>
          <p:cNvGrpSpPr>
            <a:grpSpLocks/>
          </p:cNvGrpSpPr>
          <p:nvPr/>
        </p:nvGrpSpPr>
        <p:grpSpPr bwMode="auto">
          <a:xfrm>
            <a:off x="0" y="-14288"/>
            <a:ext cx="9144000" cy="6872288"/>
            <a:chOff x="0" y="-14263"/>
            <a:chExt cx="9144000" cy="6872263"/>
          </a:xfrm>
        </p:grpSpPr>
        <p:sp>
          <p:nvSpPr>
            <p:cNvPr id="50" name="Rectangle 49"/>
            <p:cNvSpPr/>
            <p:nvPr/>
          </p:nvSpPr>
          <p:spPr>
            <a:xfrm>
              <a:off x="0" y="-14263"/>
              <a:ext cx="9144000" cy="68722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1" name="Rectangle 50"/>
            <p:cNvSpPr/>
            <p:nvPr/>
          </p:nvSpPr>
          <p:spPr>
            <a:xfrm>
              <a:off x="0" y="68239"/>
              <a:ext cx="9144000" cy="6789761"/>
            </a:xfrm>
            <a:prstGeom prst="rect">
              <a:avLst/>
            </a:prstGeom>
            <a:gradFill flip="none" rotWithShape="1">
              <a:gsLst>
                <a:gs pos="100000">
                  <a:schemeClr val="tx1">
                    <a:lumMod val="95000"/>
                    <a:lumOff val="5000"/>
                  </a:schemeClr>
                </a:gs>
                <a:gs pos="0">
                  <a:schemeClr val="tx1">
                    <a:lumMod val="65000"/>
                    <a:lumOff val="35000"/>
                  </a:schemeClr>
                </a:gs>
              </a:gsLst>
              <a:path path="circle">
                <a:fillToRect l="50000" t="50000" r="50000" b="50000"/>
              </a:path>
              <a:tileRect/>
            </a:gradFill>
            <a:ln>
              <a:noFill/>
            </a:ln>
            <a:effectLst>
              <a:glow>
                <a:schemeClr val="tx1">
                  <a:alpha val="0"/>
                </a:schemeClr>
              </a:glow>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25" name="Rectangle 24"/>
          <p:cNvSpPr/>
          <p:nvPr/>
        </p:nvSpPr>
        <p:spPr>
          <a:xfrm>
            <a:off x="233011" y="620692"/>
            <a:ext cx="8677989" cy="5876781"/>
          </a:xfrm>
          <a:prstGeom prst="rect">
            <a:avLst/>
          </a:prstGeom>
          <a:solidFill>
            <a:schemeClr val="tx1">
              <a:alpha val="21961"/>
            </a:schemeClr>
          </a:solidFill>
          <a:ln>
            <a:noFill/>
          </a:ln>
          <a:effectLst>
            <a:outerShdw blurRad="381000" dist="203200" dir="5400000" sx="102000" sy="102000" rotWithShape="0">
              <a:prstClr val="black">
                <a:alpha val="49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a:p>
        </p:txBody>
      </p:sp>
      <p:sp>
        <p:nvSpPr>
          <p:cNvPr id="39" name="Rectangle 38"/>
          <p:cNvSpPr/>
          <p:nvPr/>
        </p:nvSpPr>
        <p:spPr>
          <a:xfrm>
            <a:off x="0" y="-14288"/>
            <a:ext cx="9144000" cy="6872289"/>
          </a:xfrm>
          <a:prstGeom prst="rect">
            <a:avLst/>
          </a:prstGeom>
          <a:gradFill flip="none" rotWithShape="1">
            <a:gsLst>
              <a:gs pos="100000">
                <a:schemeClr val="bg1">
                  <a:lumMod val="87000"/>
                </a:schemeClr>
              </a:gs>
              <a:gs pos="13000">
                <a:schemeClr val="bg1"/>
              </a:gs>
            </a:gsLst>
            <a:lin ang="5400000" scaled="1"/>
            <a:tileRect/>
          </a:gradFill>
          <a:ln w="12700">
            <a:solidFill>
              <a:schemeClr val="bg1">
                <a:lumMod val="65000"/>
              </a:schemeClr>
            </a:solidFill>
          </a:ln>
          <a:effectLst>
            <a:outerShdw blurRad="381000" dist="203200" dir="5400000" sx="102000" sy="102000" rotWithShape="0">
              <a:prstClr val="black">
                <a:alpha val="49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Subtitle 2"/>
          <p:cNvSpPr>
            <a:spLocks noGrp="1"/>
          </p:cNvSpPr>
          <p:nvPr>
            <p:ph type="subTitle" idx="1"/>
          </p:nvPr>
        </p:nvSpPr>
        <p:spPr>
          <a:xfrm>
            <a:off x="395536" y="1556792"/>
            <a:ext cx="7992892" cy="504056"/>
          </a:xfrm>
          <a:ln>
            <a:miter lim="800000"/>
            <a:headEnd/>
            <a:tailEnd/>
          </a:ln>
          <a:extLst/>
        </p:spPr>
        <p:txBody>
          <a:bodyPr rtlCol="0">
            <a:noAutofit/>
            <a:scene3d>
              <a:camera prst="orthographicFront"/>
              <a:lightRig rig="threePt" dir="t"/>
            </a:scene3d>
            <a:sp3d extrusionH="57150">
              <a:bevelT w="38100" h="38100"/>
            </a:sp3d>
          </a:bodyPr>
          <a:lstStyle/>
          <a:p>
            <a:pPr algn="l" eaLnBrk="1" fontAlgn="auto" hangingPunct="1">
              <a:spcBef>
                <a:spcPts val="0"/>
              </a:spcBef>
              <a:spcAft>
                <a:spcPts val="0"/>
              </a:spcAft>
              <a:defRPr/>
            </a:pPr>
            <a:r>
              <a:rPr lang="en-US" sz="2800" spc="-151" dirty="0" smtClean="0">
                <a:solidFill>
                  <a:schemeClr val="tx2">
                    <a:lumMod val="75000"/>
                  </a:schemeClr>
                </a:solidFill>
                <a:latin typeface="+mn-lt"/>
              </a:rPr>
              <a:t> </a:t>
            </a:r>
            <a:endParaRPr lang="en-US" sz="2800" spc="-151" dirty="0">
              <a:solidFill>
                <a:schemeClr val="tx2">
                  <a:lumMod val="75000"/>
                </a:schemeClr>
              </a:solidFill>
              <a:latin typeface="+mn-lt"/>
            </a:endParaRPr>
          </a:p>
        </p:txBody>
      </p:sp>
      <p:sp>
        <p:nvSpPr>
          <p:cNvPr id="16" name="Freeform 15"/>
          <p:cNvSpPr/>
          <p:nvPr/>
        </p:nvSpPr>
        <p:spPr>
          <a:xfrm>
            <a:off x="0" y="-14289"/>
            <a:ext cx="9144000" cy="936104"/>
          </a:xfrm>
          <a:custGeom>
            <a:avLst/>
            <a:gdLst>
              <a:gd name="connsiteX0" fmla="*/ 0 w 7435339"/>
              <a:gd name="connsiteY0" fmla="*/ 0 h 792088"/>
              <a:gd name="connsiteX1" fmla="*/ 7435339 w 7435339"/>
              <a:gd name="connsiteY1" fmla="*/ 0 h 792088"/>
              <a:gd name="connsiteX2" fmla="*/ 7435339 w 7435339"/>
              <a:gd name="connsiteY2" fmla="*/ 792088 h 792088"/>
              <a:gd name="connsiteX3" fmla="*/ 0 w 7435339"/>
              <a:gd name="connsiteY3" fmla="*/ 792088 h 792088"/>
              <a:gd name="connsiteX4" fmla="*/ 0 w 7435339"/>
              <a:gd name="connsiteY4" fmla="*/ 0 h 792088"/>
              <a:gd name="connsiteX0" fmla="*/ 0 w 7723371"/>
              <a:gd name="connsiteY0" fmla="*/ 0 h 792088"/>
              <a:gd name="connsiteX1" fmla="*/ 7723371 w 7723371"/>
              <a:gd name="connsiteY1" fmla="*/ 19023 h 792088"/>
              <a:gd name="connsiteX2" fmla="*/ 7435339 w 7723371"/>
              <a:gd name="connsiteY2" fmla="*/ 792088 h 792088"/>
              <a:gd name="connsiteX3" fmla="*/ 0 w 7723371"/>
              <a:gd name="connsiteY3" fmla="*/ 792088 h 792088"/>
              <a:gd name="connsiteX4" fmla="*/ 0 w 7723371"/>
              <a:gd name="connsiteY4" fmla="*/ 0 h 792088"/>
              <a:gd name="connsiteX0" fmla="*/ 0 w 7435339"/>
              <a:gd name="connsiteY0" fmla="*/ 0 h 792088"/>
              <a:gd name="connsiteX1" fmla="*/ 6701228 w 7435339"/>
              <a:gd name="connsiteY1" fmla="*/ 19023 h 792088"/>
              <a:gd name="connsiteX2" fmla="*/ 7435339 w 7435339"/>
              <a:gd name="connsiteY2" fmla="*/ 792088 h 792088"/>
              <a:gd name="connsiteX3" fmla="*/ 0 w 7435339"/>
              <a:gd name="connsiteY3" fmla="*/ 792088 h 792088"/>
              <a:gd name="connsiteX4" fmla="*/ 0 w 7435339"/>
              <a:gd name="connsiteY4" fmla="*/ 0 h 792088"/>
              <a:gd name="connsiteX0" fmla="*/ 0 w 6723847"/>
              <a:gd name="connsiteY0" fmla="*/ 0 h 792088"/>
              <a:gd name="connsiteX1" fmla="*/ 6701228 w 6723847"/>
              <a:gd name="connsiteY1" fmla="*/ 19023 h 792088"/>
              <a:gd name="connsiteX2" fmla="*/ 6723847 w 6723847"/>
              <a:gd name="connsiteY2" fmla="*/ 792088 h 792088"/>
              <a:gd name="connsiteX3" fmla="*/ 0 w 6723847"/>
              <a:gd name="connsiteY3" fmla="*/ 792088 h 792088"/>
              <a:gd name="connsiteX4" fmla="*/ 0 w 6723847"/>
              <a:gd name="connsiteY4" fmla="*/ 0 h 792088"/>
              <a:gd name="connsiteX0" fmla="*/ 0 w 6731291"/>
              <a:gd name="connsiteY0" fmla="*/ 0 h 792088"/>
              <a:gd name="connsiteX1" fmla="*/ 6731291 w 6731291"/>
              <a:gd name="connsiteY1" fmla="*/ 19023 h 792088"/>
              <a:gd name="connsiteX2" fmla="*/ 6723847 w 6731291"/>
              <a:gd name="connsiteY2" fmla="*/ 792088 h 792088"/>
              <a:gd name="connsiteX3" fmla="*/ 0 w 6731291"/>
              <a:gd name="connsiteY3" fmla="*/ 792088 h 792088"/>
              <a:gd name="connsiteX4" fmla="*/ 0 w 6731291"/>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1291" h="792088">
                <a:moveTo>
                  <a:pt x="0" y="0"/>
                </a:moveTo>
                <a:lnTo>
                  <a:pt x="6731291" y="19023"/>
                </a:lnTo>
                <a:cubicBezTo>
                  <a:pt x="6728810" y="276711"/>
                  <a:pt x="6726328" y="534400"/>
                  <a:pt x="6723847" y="792088"/>
                </a:cubicBezTo>
                <a:lnTo>
                  <a:pt x="0" y="792088"/>
                </a:lnTo>
                <a:lnTo>
                  <a:pt x="0" y="0"/>
                </a:lnTo>
                <a:close/>
              </a:path>
            </a:pathLst>
          </a:cu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5400000" scaled="1"/>
            <a:tileRect/>
          </a:gradFill>
          <a:ln>
            <a:noFill/>
          </a:ln>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Title 1"/>
          <p:cNvSpPr>
            <a:spLocks noGrp="1"/>
          </p:cNvSpPr>
          <p:nvPr>
            <p:ph type="ctrTitle"/>
          </p:nvPr>
        </p:nvSpPr>
        <p:spPr>
          <a:xfrm>
            <a:off x="107504" y="0"/>
            <a:ext cx="9001000" cy="785819"/>
          </a:xfrm>
          <a:ln>
            <a:miter lim="800000"/>
            <a:headEnd/>
            <a:tailEnd/>
          </a:ln>
          <a:extLst/>
        </p:spPr>
        <p:txBody>
          <a:bodyPr rtlCol="0" anchor="t">
            <a:noAutofit/>
            <a:scene3d>
              <a:camera prst="orthographicFront"/>
              <a:lightRig rig="soft" dir="t">
                <a:rot lat="0" lon="0" rev="10800000"/>
              </a:lightRig>
            </a:scene3d>
            <a:sp3d>
              <a:bevelT w="27940" h="12700"/>
              <a:contourClr>
                <a:srgbClr val="DDDDDD"/>
              </a:contourClr>
            </a:sp3d>
          </a:bodyPr>
          <a:lstStyle/>
          <a:p>
            <a:pPr eaLnBrk="1" fontAlgn="auto" hangingPunct="1">
              <a:spcBef>
                <a:spcPts val="0"/>
              </a:spcBef>
              <a:spcAft>
                <a:spcPts val="0"/>
              </a:spcAft>
              <a:defRPr/>
            </a:pPr>
            <a:r>
              <a:rPr lang="en-US" b="1" spc="-151" dirty="0">
                <a:ln w="11430"/>
                <a:solidFill>
                  <a:srgbClr val="F8F8F8"/>
                </a:solidFill>
                <a:latin typeface="Rockwell" panose="02060603020205020403" pitchFamily="18" charset="0"/>
              </a:rPr>
              <a:t>Evaluation</a:t>
            </a:r>
            <a:r>
              <a:rPr lang="en-US" b="1" spc="-151" dirty="0" smtClean="0">
                <a:ln w="11430"/>
                <a:solidFill>
                  <a:srgbClr val="F8F8F8"/>
                </a:solidFill>
                <a:latin typeface="+mn-lt"/>
              </a:rPr>
              <a:t> </a:t>
            </a:r>
            <a:r>
              <a:rPr lang="en-US" b="1" spc="-151" dirty="0">
                <a:ln w="11430"/>
                <a:solidFill>
                  <a:srgbClr val="F8F8F8"/>
                </a:solidFill>
                <a:latin typeface="Rockwell" panose="02060603020205020403" pitchFamily="18" charset="0"/>
              </a:rPr>
              <a:t>and</a:t>
            </a:r>
            <a:r>
              <a:rPr lang="en-US" b="1" spc="-151" dirty="0" smtClean="0">
                <a:ln w="11430"/>
                <a:solidFill>
                  <a:srgbClr val="F8F8F8"/>
                </a:solidFill>
                <a:latin typeface="+mn-lt"/>
              </a:rPr>
              <a:t> </a:t>
            </a:r>
            <a:r>
              <a:rPr lang="en-US" b="1" spc="-151" dirty="0">
                <a:ln w="11430"/>
                <a:solidFill>
                  <a:srgbClr val="F8F8F8"/>
                </a:solidFill>
                <a:latin typeface="Rockwell" panose="02060603020205020403" pitchFamily="18" charset="0"/>
              </a:rPr>
              <a:t>Results</a:t>
            </a:r>
          </a:p>
        </p:txBody>
      </p:sp>
      <p:sp>
        <p:nvSpPr>
          <p:cNvPr id="17" name="Subtitle 2"/>
          <p:cNvSpPr txBox="1">
            <a:spLocks/>
          </p:cNvSpPr>
          <p:nvPr/>
        </p:nvSpPr>
        <p:spPr bwMode="auto">
          <a:xfrm>
            <a:off x="-36512" y="980728"/>
            <a:ext cx="8640960" cy="504056"/>
          </a:xfrm>
          <a:prstGeom prst="rect">
            <a:avLst/>
          </a:prstGeom>
          <a:noFill/>
          <a:ln>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scene3d>
              <a:camera prst="orthographicFront"/>
              <a:lightRig rig="threePt" dir="t"/>
            </a:scene3d>
            <a:sp3d extrusionH="57150">
              <a:bevelT w="38100" h="38100"/>
            </a:sp3d>
          </a:bodyPr>
          <a:lstStyle>
            <a:lvl1pPr marL="0" indent="0" algn="ctr" rtl="0" eaLnBrk="0" fontAlgn="base" hangingPunct="0">
              <a:spcBef>
                <a:spcPct val="20000"/>
              </a:spcBef>
              <a:spcAft>
                <a:spcPct val="0"/>
              </a:spcAft>
              <a:buNone/>
              <a:defRPr sz="3200">
                <a:solidFill>
                  <a:schemeClr val="tx1">
                    <a:tint val="75000"/>
                  </a:schemeClr>
                </a:solidFill>
                <a:latin typeface="Arial" pitchFamily="34" charset="0"/>
              </a:defRPr>
            </a:lvl1pPr>
            <a:lvl2pPr marL="457178" indent="0" algn="ctr" rtl="0" eaLnBrk="0" fontAlgn="base" hangingPunct="0">
              <a:spcBef>
                <a:spcPct val="20000"/>
              </a:spcBef>
              <a:spcAft>
                <a:spcPct val="0"/>
              </a:spcAft>
              <a:buNone/>
              <a:defRPr sz="2800">
                <a:solidFill>
                  <a:schemeClr val="tx1">
                    <a:tint val="75000"/>
                  </a:schemeClr>
                </a:solidFill>
                <a:latin typeface="Arial" pitchFamily="34" charset="0"/>
              </a:defRPr>
            </a:lvl2pPr>
            <a:lvl3pPr marL="914354" indent="0" algn="ctr" rtl="0" eaLnBrk="0" fontAlgn="base" hangingPunct="0">
              <a:spcBef>
                <a:spcPct val="20000"/>
              </a:spcBef>
              <a:spcAft>
                <a:spcPct val="0"/>
              </a:spcAft>
              <a:buNone/>
              <a:defRPr sz="2400">
                <a:solidFill>
                  <a:schemeClr val="tx1">
                    <a:tint val="75000"/>
                  </a:schemeClr>
                </a:solidFill>
                <a:latin typeface="Arial" pitchFamily="34" charset="0"/>
              </a:defRPr>
            </a:lvl3pPr>
            <a:lvl4pPr marL="1371532" indent="0" algn="ctr" rtl="0" eaLnBrk="0" fontAlgn="base" hangingPunct="0">
              <a:spcBef>
                <a:spcPct val="20000"/>
              </a:spcBef>
              <a:spcAft>
                <a:spcPct val="0"/>
              </a:spcAft>
              <a:buNone/>
              <a:defRPr sz="2000">
                <a:solidFill>
                  <a:schemeClr val="tx1">
                    <a:tint val="75000"/>
                  </a:schemeClr>
                </a:solidFill>
                <a:latin typeface="Arial" pitchFamily="34" charset="0"/>
              </a:defRPr>
            </a:lvl4pPr>
            <a:lvl5pPr marL="1828709" indent="0" algn="ctr" rtl="0" eaLnBrk="0" fontAlgn="base" hangingPunct="0">
              <a:spcBef>
                <a:spcPct val="20000"/>
              </a:spcBef>
              <a:spcAft>
                <a:spcPct val="0"/>
              </a:spcAft>
              <a:buNone/>
              <a:defRPr sz="2000">
                <a:solidFill>
                  <a:schemeClr val="tx1">
                    <a:tint val="75000"/>
                  </a:schemeClr>
                </a:solidFill>
                <a:latin typeface="Arial" pitchFamily="34" charset="0"/>
              </a:defRPr>
            </a:lvl5pPr>
            <a:lvl6pPr marL="2285886" indent="0" algn="ctr" rtl="0" eaLnBrk="0" fontAlgn="base" hangingPunct="0">
              <a:spcBef>
                <a:spcPct val="20000"/>
              </a:spcBef>
              <a:spcAft>
                <a:spcPct val="0"/>
              </a:spcAft>
              <a:buNone/>
              <a:defRPr sz="2000">
                <a:solidFill>
                  <a:schemeClr val="tx1">
                    <a:tint val="75000"/>
                  </a:schemeClr>
                </a:solidFill>
                <a:latin typeface="Arial" pitchFamily="34" charset="0"/>
              </a:defRPr>
            </a:lvl6pPr>
            <a:lvl7pPr marL="2743062" indent="0" algn="ctr" rtl="0" eaLnBrk="0" fontAlgn="base" hangingPunct="0">
              <a:spcBef>
                <a:spcPct val="20000"/>
              </a:spcBef>
              <a:spcAft>
                <a:spcPct val="0"/>
              </a:spcAft>
              <a:buNone/>
              <a:defRPr sz="2000">
                <a:solidFill>
                  <a:schemeClr val="tx1">
                    <a:tint val="75000"/>
                  </a:schemeClr>
                </a:solidFill>
                <a:latin typeface="Arial" pitchFamily="34" charset="0"/>
              </a:defRPr>
            </a:lvl7pPr>
            <a:lvl8pPr marL="3200240" indent="0" algn="ctr" rtl="0" eaLnBrk="0" fontAlgn="base" hangingPunct="0">
              <a:spcBef>
                <a:spcPct val="20000"/>
              </a:spcBef>
              <a:spcAft>
                <a:spcPct val="0"/>
              </a:spcAft>
              <a:buNone/>
              <a:defRPr sz="2000">
                <a:solidFill>
                  <a:schemeClr val="tx1">
                    <a:tint val="75000"/>
                  </a:schemeClr>
                </a:solidFill>
                <a:latin typeface="Arial" pitchFamily="34" charset="0"/>
              </a:defRPr>
            </a:lvl8pPr>
            <a:lvl9pPr marL="3657418" indent="0" algn="ctr" rtl="0" eaLnBrk="0" fontAlgn="base" hangingPunct="0">
              <a:spcBef>
                <a:spcPct val="20000"/>
              </a:spcBef>
              <a:spcAft>
                <a:spcPct val="0"/>
              </a:spcAft>
              <a:buNone/>
              <a:defRPr sz="2000">
                <a:solidFill>
                  <a:schemeClr val="tx1">
                    <a:tint val="75000"/>
                  </a:schemeClr>
                </a:solidFill>
                <a:latin typeface="Arial" pitchFamily="34" charset="0"/>
              </a:defRPr>
            </a:lvl9pPr>
          </a:lstStyle>
          <a:p>
            <a:pPr marL="457200" indent="-457200" algn="l" eaLnBrk="1" fontAlgn="auto" hangingPunct="1">
              <a:spcBef>
                <a:spcPts val="0"/>
              </a:spcBef>
              <a:spcAft>
                <a:spcPts val="0"/>
              </a:spcAft>
              <a:buBlip>
                <a:blip r:embed="rId3"/>
              </a:buBlip>
              <a:defRPr/>
            </a:pPr>
            <a:r>
              <a:rPr lang="en-US" sz="2800" kern="0" spc="-150" dirty="0">
                <a:solidFill>
                  <a:schemeClr val="tx2">
                    <a:lumMod val="75000"/>
                  </a:schemeClr>
                </a:solidFill>
              </a:rPr>
              <a:t>Lower Prairie Dog Town Fork Red River, Texas</a:t>
            </a:r>
            <a:endParaRPr lang="en-US" sz="2400" kern="0" spc="-150" dirty="0" smtClean="0">
              <a:solidFill>
                <a:srgbClr val="1F497D">
                  <a:lumMod val="75000"/>
                </a:srgbClr>
              </a:solidFill>
              <a:latin typeface="Calibri"/>
            </a:endParaRPr>
          </a:p>
          <a:p>
            <a:pPr algn="l" eaLnBrk="1" fontAlgn="auto" hangingPunct="1">
              <a:spcBef>
                <a:spcPts val="0"/>
              </a:spcBef>
              <a:spcAft>
                <a:spcPts val="0"/>
              </a:spcAft>
              <a:defRPr/>
            </a:pPr>
            <a:endParaRPr lang="en-US" sz="2400" kern="0" spc="-150" dirty="0" smtClean="0">
              <a:solidFill>
                <a:schemeClr val="tx2">
                  <a:lumMod val="75000"/>
                </a:schemeClr>
              </a:solidFill>
            </a:endParaRPr>
          </a:p>
          <a:p>
            <a:pPr algn="l" eaLnBrk="1" fontAlgn="auto" hangingPunct="1">
              <a:spcBef>
                <a:spcPts val="0"/>
              </a:spcBef>
              <a:spcAft>
                <a:spcPts val="0"/>
              </a:spcAft>
              <a:defRPr/>
            </a:pPr>
            <a:endParaRPr lang="en-US" sz="2400" spc="-150" dirty="0">
              <a:solidFill>
                <a:schemeClr val="tx2">
                  <a:lumMod val="75000"/>
                </a:schemeClr>
              </a:solidFill>
            </a:endParaRPr>
          </a:p>
        </p:txBody>
      </p:sp>
      <p:sp>
        <p:nvSpPr>
          <p:cNvPr id="4" name="Rectangle 3"/>
          <p:cNvSpPr/>
          <p:nvPr/>
        </p:nvSpPr>
        <p:spPr>
          <a:xfrm>
            <a:off x="0" y="1556792"/>
            <a:ext cx="9144000" cy="5301208"/>
          </a:xfrm>
          <a:prstGeom prst="rect">
            <a:avLst/>
          </a:prstGeom>
          <a:blipFill dpi="0" rotWithShape="1">
            <a:blip r:embed="rId4"/>
            <a:srcRect/>
            <a:stretch>
              <a:fillRect/>
            </a:stretch>
          </a:bli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Table 13"/>
          <p:cNvGraphicFramePr>
            <a:graphicFrameLocks noGrp="1"/>
          </p:cNvGraphicFramePr>
          <p:nvPr>
            <p:extLst/>
          </p:nvPr>
        </p:nvGraphicFramePr>
        <p:xfrm>
          <a:off x="0" y="1572817"/>
          <a:ext cx="5292080" cy="1630680"/>
        </p:xfrm>
        <a:graphic>
          <a:graphicData uri="http://schemas.openxmlformats.org/drawingml/2006/table">
            <a:tbl>
              <a:tblPr firstRow="1" firstCol="1" bandRow="1">
                <a:tableStyleId>{5C22544A-7EE6-4342-B048-85BDC9FD1C3A}</a:tableStyleId>
              </a:tblPr>
              <a:tblGrid>
                <a:gridCol w="899592"/>
                <a:gridCol w="1080120"/>
                <a:gridCol w="1224136"/>
                <a:gridCol w="1224136"/>
                <a:gridCol w="864096"/>
              </a:tblGrid>
              <a:tr h="304067">
                <a:tc>
                  <a:txBody>
                    <a:bodyPr/>
                    <a:lstStyle/>
                    <a:p>
                      <a:pPr marL="0" marR="0" algn="ctr">
                        <a:lnSpc>
                          <a:spcPct val="107000"/>
                        </a:lnSpc>
                        <a:spcBef>
                          <a:spcPts val="0"/>
                        </a:spcBef>
                        <a:spcAft>
                          <a:spcPts val="0"/>
                        </a:spcAft>
                      </a:pPr>
                      <a:endParaRPr lang="en-US" sz="20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2000" dirty="0">
                          <a:effectLst/>
                        </a:rPr>
                        <a:t>CLC</a:t>
                      </a:r>
                      <a:endParaRPr lang="en-US" sz="20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Threshold</a:t>
                      </a:r>
                      <a:endParaRPr lang="en-US" sz="20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Elevation</a:t>
                      </a:r>
                      <a:endParaRPr lang="en-US" sz="20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Slope</a:t>
                      </a:r>
                      <a:endParaRPr lang="en-US" sz="20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r>
              <a:tr h="304067">
                <a:tc>
                  <a:txBody>
                    <a:bodyPr/>
                    <a:lstStyle/>
                    <a:p>
                      <a:pPr marL="0" marR="0" algn="ctr">
                        <a:lnSpc>
                          <a:spcPct val="107000"/>
                        </a:lnSpc>
                        <a:spcBef>
                          <a:spcPts val="0"/>
                        </a:spcBef>
                        <a:spcAft>
                          <a:spcPts val="0"/>
                        </a:spcAft>
                      </a:pPr>
                      <a:r>
                        <a:rPr lang="en-US" sz="2000">
                          <a:effectLst/>
                        </a:rPr>
                        <a:t>Min</a:t>
                      </a:r>
                      <a:endParaRPr lang="en-US" sz="20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2000" dirty="0" smtClean="0">
                          <a:effectLst/>
                        </a:rPr>
                        <a:t>0.1772</a:t>
                      </a:r>
                      <a:endParaRPr lang="en-US" sz="20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2000" dirty="0">
                          <a:effectLst/>
                        </a:rPr>
                        <a:t>0</a:t>
                      </a:r>
                      <a:endParaRPr lang="en-US" sz="20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ctr">
                        <a:lnSpc>
                          <a:spcPct val="107000"/>
                        </a:lnSpc>
                      </a:pPr>
                      <a:endParaRPr lang="en-US" sz="2000">
                        <a:effectLst/>
                        <a:latin typeface="Calibri" panose="020F0502020204030204" pitchFamily="34" charset="0"/>
                      </a:endParaRPr>
                    </a:p>
                  </a:txBody>
                  <a:tcPr marL="68580" marR="68580" marT="0" marB="0" anchor="ctr"/>
                </a:tc>
                <a:tc>
                  <a:txBody>
                    <a:bodyPr/>
                    <a:lstStyle/>
                    <a:p>
                      <a:pPr algn="ctr">
                        <a:lnSpc>
                          <a:spcPct val="107000"/>
                        </a:lnSpc>
                      </a:pPr>
                      <a:endParaRPr lang="en-US" sz="2000">
                        <a:effectLst/>
                        <a:latin typeface="Calibri" panose="020F0502020204030204" pitchFamily="34" charset="0"/>
                      </a:endParaRPr>
                    </a:p>
                  </a:txBody>
                  <a:tcPr marL="68580" marR="68580" marT="0" marB="0" anchor="ctr"/>
                </a:tc>
              </a:tr>
              <a:tr h="320005">
                <a:tc>
                  <a:txBody>
                    <a:bodyPr/>
                    <a:lstStyle/>
                    <a:p>
                      <a:pPr marL="0" marR="0" algn="ctr">
                        <a:lnSpc>
                          <a:spcPct val="107000"/>
                        </a:lnSpc>
                        <a:spcBef>
                          <a:spcPts val="0"/>
                        </a:spcBef>
                        <a:spcAft>
                          <a:spcPts val="0"/>
                        </a:spcAft>
                      </a:pPr>
                      <a:r>
                        <a:rPr lang="en-US" sz="2000">
                          <a:effectLst/>
                        </a:rPr>
                        <a:t>Max</a:t>
                      </a:r>
                      <a:endParaRPr lang="en-US" sz="20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2000" dirty="0" smtClean="0">
                          <a:effectLst/>
                        </a:rPr>
                        <a:t>0.8330</a:t>
                      </a:r>
                      <a:endParaRPr lang="en-US" sz="20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2000" dirty="0">
                          <a:effectLst/>
                        </a:rPr>
                        <a:t>5590</a:t>
                      </a:r>
                      <a:endParaRPr lang="en-US" sz="20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solidFill>
                      <a:srgbClr val="FF0000"/>
                    </a:solidFill>
                  </a:tcPr>
                </a:tc>
                <a:tc>
                  <a:txBody>
                    <a:bodyPr/>
                    <a:lstStyle/>
                    <a:p>
                      <a:pPr algn="ctr">
                        <a:lnSpc>
                          <a:spcPct val="107000"/>
                        </a:lnSpc>
                      </a:pPr>
                      <a:endParaRPr lang="en-US" sz="2000" dirty="0">
                        <a:effectLst/>
                        <a:latin typeface="Calibri" panose="020F0502020204030204" pitchFamily="34" charset="0"/>
                      </a:endParaRPr>
                    </a:p>
                  </a:txBody>
                  <a:tcPr marL="68580" marR="68580" marT="0" marB="0" anchor="ctr"/>
                </a:tc>
                <a:tc>
                  <a:txBody>
                    <a:bodyPr/>
                    <a:lstStyle/>
                    <a:p>
                      <a:pPr algn="ctr">
                        <a:lnSpc>
                          <a:spcPct val="107000"/>
                        </a:lnSpc>
                      </a:pPr>
                      <a:endParaRPr lang="en-US" sz="2000">
                        <a:effectLst/>
                        <a:latin typeface="Calibri" panose="020F0502020204030204" pitchFamily="34" charset="0"/>
                      </a:endParaRPr>
                    </a:p>
                  </a:txBody>
                  <a:tcPr marL="68580" marR="68580" marT="0" marB="0" anchor="ctr"/>
                </a:tc>
              </a:tr>
              <a:tr h="320005">
                <a:tc>
                  <a:txBody>
                    <a:bodyPr/>
                    <a:lstStyle/>
                    <a:p>
                      <a:pPr marL="0" marR="0" algn="ctr">
                        <a:lnSpc>
                          <a:spcPct val="107000"/>
                        </a:lnSpc>
                        <a:spcBef>
                          <a:spcPts val="0"/>
                        </a:spcBef>
                        <a:spcAft>
                          <a:spcPts val="0"/>
                        </a:spcAft>
                      </a:pPr>
                      <a:r>
                        <a:rPr lang="en-US" sz="2000">
                          <a:effectLst/>
                        </a:rPr>
                        <a:t>Mean</a:t>
                      </a:r>
                      <a:endParaRPr lang="en-US" sz="20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2000" dirty="0" smtClean="0">
                          <a:effectLst/>
                        </a:rPr>
                        <a:t>0.5651</a:t>
                      </a:r>
                      <a:endParaRPr lang="en-US" sz="20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solidFill>
                      <a:srgbClr val="FF0000"/>
                    </a:solidFill>
                  </a:tcPr>
                </a:tc>
                <a:tc>
                  <a:txBody>
                    <a:bodyPr/>
                    <a:lstStyle/>
                    <a:p>
                      <a:pPr marL="0" marR="0" algn="ctr">
                        <a:lnSpc>
                          <a:spcPct val="107000"/>
                        </a:lnSpc>
                        <a:spcBef>
                          <a:spcPts val="0"/>
                        </a:spcBef>
                        <a:spcAft>
                          <a:spcPts val="0"/>
                        </a:spcAft>
                      </a:pPr>
                      <a:r>
                        <a:rPr lang="en-US" sz="2000">
                          <a:effectLst/>
                        </a:rPr>
                        <a:t>763</a:t>
                      </a:r>
                      <a:endParaRPr lang="en-US" sz="20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2000" dirty="0">
                          <a:effectLst/>
                        </a:rPr>
                        <a:t>630.24</a:t>
                      </a:r>
                      <a:endParaRPr lang="en-US" sz="20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2000" dirty="0">
                          <a:effectLst/>
                        </a:rPr>
                        <a:t>5.83</a:t>
                      </a:r>
                      <a:endParaRPr lang="en-US" sz="20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solidFill>
                      <a:srgbClr val="FF0000"/>
                    </a:solidFill>
                  </a:tcPr>
                </a:tc>
              </a:tr>
              <a:tr h="320005">
                <a:tc>
                  <a:txBody>
                    <a:bodyPr/>
                    <a:lstStyle/>
                    <a:p>
                      <a:pPr marL="0" marR="0" algn="ctr">
                        <a:lnSpc>
                          <a:spcPct val="107000"/>
                        </a:lnSpc>
                        <a:spcBef>
                          <a:spcPts val="0"/>
                        </a:spcBef>
                        <a:spcAft>
                          <a:spcPts val="0"/>
                        </a:spcAft>
                      </a:pPr>
                      <a:r>
                        <a:rPr lang="en-US" sz="2000" dirty="0">
                          <a:effectLst/>
                        </a:rPr>
                        <a:t>STD</a:t>
                      </a:r>
                      <a:endParaRPr lang="en-US" sz="20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2000" dirty="0" smtClean="0">
                          <a:effectLst/>
                        </a:rPr>
                        <a:t>0.1856</a:t>
                      </a:r>
                      <a:endParaRPr lang="en-US" sz="20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2000" dirty="0" smtClean="0">
                          <a:effectLst/>
                        </a:rPr>
                        <a:t>1424</a:t>
                      </a:r>
                      <a:endParaRPr lang="en-US" sz="20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90.12</a:t>
                      </a:r>
                      <a:endParaRPr lang="en-US" sz="20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2000" dirty="0">
                          <a:effectLst/>
                        </a:rPr>
                        <a:t>7.92</a:t>
                      </a:r>
                      <a:endParaRPr lang="en-US" sz="20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r>
            </a:tbl>
          </a:graphicData>
        </a:graphic>
      </p:graphicFrame>
      <p:sp>
        <p:nvSpPr>
          <p:cNvPr id="13" name="Rectangle 12"/>
          <p:cNvSpPr/>
          <p:nvPr/>
        </p:nvSpPr>
        <p:spPr bwMode="auto">
          <a:xfrm>
            <a:off x="4355976" y="921815"/>
            <a:ext cx="4788024" cy="5936185"/>
          </a:xfrm>
          <a:prstGeom prst="rect">
            <a:avLst/>
          </a:prstGeom>
          <a:solidFill>
            <a:srgbClr val="003D61">
              <a:alpha val="54902"/>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wrap="none" anchor="ctr"/>
          <a:lstStyle/>
          <a:p>
            <a:pPr algn="ctr" eaLnBrk="0" hangingPunct="0">
              <a:defRPr/>
            </a:pPr>
            <a:endParaRPr lang="en-US" sz="1400" b="1" dirty="0">
              <a:solidFill>
                <a:srgbClr val="000000"/>
              </a:solidFill>
            </a:endParaRPr>
          </a:p>
        </p:txBody>
      </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50904" y="1025377"/>
            <a:ext cx="3657600" cy="2771924"/>
          </a:xfrm>
          <a:prstGeom prst="rect">
            <a:avLst/>
          </a:prstGeom>
        </p:spPr>
      </p:pic>
      <p:sp>
        <p:nvSpPr>
          <p:cNvPr id="22" name="Subtitle 2"/>
          <p:cNvSpPr txBox="1">
            <a:spLocks/>
          </p:cNvSpPr>
          <p:nvPr/>
        </p:nvSpPr>
        <p:spPr bwMode="auto">
          <a:xfrm>
            <a:off x="5421441" y="1000304"/>
            <a:ext cx="2020788" cy="504056"/>
          </a:xfrm>
          <a:prstGeom prst="rect">
            <a:avLst/>
          </a:prstGeom>
          <a:noFill/>
          <a:ln>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scene3d>
              <a:camera prst="orthographicFront"/>
              <a:lightRig rig="threePt" dir="t"/>
            </a:scene3d>
            <a:sp3d extrusionH="57150">
              <a:bevelT w="38100" h="38100"/>
            </a:sp3d>
          </a:bodyPr>
          <a:lstStyle>
            <a:lvl1pPr marL="0" indent="0" algn="ctr" rtl="0" eaLnBrk="0" fontAlgn="base" hangingPunct="0">
              <a:spcBef>
                <a:spcPct val="20000"/>
              </a:spcBef>
              <a:spcAft>
                <a:spcPct val="0"/>
              </a:spcAft>
              <a:buNone/>
              <a:defRPr sz="3200">
                <a:solidFill>
                  <a:schemeClr val="tx1">
                    <a:tint val="75000"/>
                  </a:schemeClr>
                </a:solidFill>
                <a:latin typeface="Arial" pitchFamily="34" charset="0"/>
              </a:defRPr>
            </a:lvl1pPr>
            <a:lvl2pPr marL="457178" indent="0" algn="ctr" rtl="0" eaLnBrk="0" fontAlgn="base" hangingPunct="0">
              <a:spcBef>
                <a:spcPct val="20000"/>
              </a:spcBef>
              <a:spcAft>
                <a:spcPct val="0"/>
              </a:spcAft>
              <a:buNone/>
              <a:defRPr sz="2800">
                <a:solidFill>
                  <a:schemeClr val="tx1">
                    <a:tint val="75000"/>
                  </a:schemeClr>
                </a:solidFill>
                <a:latin typeface="Arial" pitchFamily="34" charset="0"/>
              </a:defRPr>
            </a:lvl2pPr>
            <a:lvl3pPr marL="914354" indent="0" algn="ctr" rtl="0" eaLnBrk="0" fontAlgn="base" hangingPunct="0">
              <a:spcBef>
                <a:spcPct val="20000"/>
              </a:spcBef>
              <a:spcAft>
                <a:spcPct val="0"/>
              </a:spcAft>
              <a:buNone/>
              <a:defRPr sz="2400">
                <a:solidFill>
                  <a:schemeClr val="tx1">
                    <a:tint val="75000"/>
                  </a:schemeClr>
                </a:solidFill>
                <a:latin typeface="Arial" pitchFamily="34" charset="0"/>
              </a:defRPr>
            </a:lvl3pPr>
            <a:lvl4pPr marL="1371532" indent="0" algn="ctr" rtl="0" eaLnBrk="0" fontAlgn="base" hangingPunct="0">
              <a:spcBef>
                <a:spcPct val="20000"/>
              </a:spcBef>
              <a:spcAft>
                <a:spcPct val="0"/>
              </a:spcAft>
              <a:buNone/>
              <a:defRPr sz="2000">
                <a:solidFill>
                  <a:schemeClr val="tx1">
                    <a:tint val="75000"/>
                  </a:schemeClr>
                </a:solidFill>
                <a:latin typeface="Arial" pitchFamily="34" charset="0"/>
              </a:defRPr>
            </a:lvl4pPr>
            <a:lvl5pPr marL="1828709" indent="0" algn="ctr" rtl="0" eaLnBrk="0" fontAlgn="base" hangingPunct="0">
              <a:spcBef>
                <a:spcPct val="20000"/>
              </a:spcBef>
              <a:spcAft>
                <a:spcPct val="0"/>
              </a:spcAft>
              <a:buNone/>
              <a:defRPr sz="2000">
                <a:solidFill>
                  <a:schemeClr val="tx1">
                    <a:tint val="75000"/>
                  </a:schemeClr>
                </a:solidFill>
                <a:latin typeface="Arial" pitchFamily="34" charset="0"/>
              </a:defRPr>
            </a:lvl5pPr>
            <a:lvl6pPr marL="2285886" indent="0" algn="ctr" rtl="0" eaLnBrk="0" fontAlgn="base" hangingPunct="0">
              <a:spcBef>
                <a:spcPct val="20000"/>
              </a:spcBef>
              <a:spcAft>
                <a:spcPct val="0"/>
              </a:spcAft>
              <a:buNone/>
              <a:defRPr sz="2000">
                <a:solidFill>
                  <a:schemeClr val="tx1">
                    <a:tint val="75000"/>
                  </a:schemeClr>
                </a:solidFill>
                <a:latin typeface="Arial" pitchFamily="34" charset="0"/>
              </a:defRPr>
            </a:lvl6pPr>
            <a:lvl7pPr marL="2743062" indent="0" algn="ctr" rtl="0" eaLnBrk="0" fontAlgn="base" hangingPunct="0">
              <a:spcBef>
                <a:spcPct val="20000"/>
              </a:spcBef>
              <a:spcAft>
                <a:spcPct val="0"/>
              </a:spcAft>
              <a:buNone/>
              <a:defRPr sz="2000">
                <a:solidFill>
                  <a:schemeClr val="tx1">
                    <a:tint val="75000"/>
                  </a:schemeClr>
                </a:solidFill>
                <a:latin typeface="Arial" pitchFamily="34" charset="0"/>
              </a:defRPr>
            </a:lvl7pPr>
            <a:lvl8pPr marL="3200240" indent="0" algn="ctr" rtl="0" eaLnBrk="0" fontAlgn="base" hangingPunct="0">
              <a:spcBef>
                <a:spcPct val="20000"/>
              </a:spcBef>
              <a:spcAft>
                <a:spcPct val="0"/>
              </a:spcAft>
              <a:buNone/>
              <a:defRPr sz="2000">
                <a:solidFill>
                  <a:schemeClr val="tx1">
                    <a:tint val="75000"/>
                  </a:schemeClr>
                </a:solidFill>
                <a:latin typeface="Arial" pitchFamily="34" charset="0"/>
              </a:defRPr>
            </a:lvl8pPr>
            <a:lvl9pPr marL="3657418" indent="0" algn="ctr" rtl="0" eaLnBrk="0" fontAlgn="base" hangingPunct="0">
              <a:spcBef>
                <a:spcPct val="20000"/>
              </a:spcBef>
              <a:spcAft>
                <a:spcPct val="0"/>
              </a:spcAft>
              <a:buNone/>
              <a:defRPr sz="2000">
                <a:solidFill>
                  <a:schemeClr val="tx1">
                    <a:tint val="75000"/>
                  </a:schemeClr>
                </a:solidFill>
                <a:latin typeface="Arial" pitchFamily="34" charset="0"/>
              </a:defRPr>
            </a:lvl9pPr>
          </a:lstStyle>
          <a:p>
            <a:pPr algn="l" eaLnBrk="1" fontAlgn="auto" hangingPunct="1">
              <a:spcBef>
                <a:spcPts val="0"/>
              </a:spcBef>
              <a:spcAft>
                <a:spcPts val="0"/>
              </a:spcAft>
              <a:defRPr/>
            </a:pPr>
            <a:r>
              <a:rPr lang="en-US" sz="2800" kern="0" spc="-150" dirty="0" smtClean="0">
                <a:solidFill>
                  <a:srgbClr val="000000"/>
                </a:solidFill>
              </a:rPr>
              <a:t>NHD</a:t>
            </a:r>
            <a:endParaRPr lang="en-US" kern="0" spc="-150" dirty="0">
              <a:solidFill>
                <a:srgbClr val="000000"/>
              </a:solidFill>
            </a:endParaRPr>
          </a:p>
          <a:p>
            <a:pPr marL="457200" lvl="1" algn="l" eaLnBrk="1" fontAlgn="auto" hangingPunct="1">
              <a:spcBef>
                <a:spcPts val="0"/>
              </a:spcBef>
              <a:spcAft>
                <a:spcPts val="0"/>
              </a:spcAft>
              <a:defRPr/>
            </a:pPr>
            <a:endParaRPr lang="en-US" sz="2400" kern="0" spc="-150" dirty="0" smtClean="0">
              <a:solidFill>
                <a:srgbClr val="1F497D">
                  <a:lumMod val="75000"/>
                </a:srgbClr>
              </a:solidFill>
              <a:latin typeface="Calibri"/>
            </a:endParaRPr>
          </a:p>
          <a:p>
            <a:pPr algn="l" eaLnBrk="1" fontAlgn="auto" hangingPunct="1">
              <a:spcBef>
                <a:spcPts val="0"/>
              </a:spcBef>
              <a:spcAft>
                <a:spcPts val="0"/>
              </a:spcAft>
              <a:defRPr/>
            </a:pPr>
            <a:endParaRPr lang="en-US" sz="2400" kern="0" spc="-150" dirty="0" smtClean="0">
              <a:solidFill>
                <a:schemeClr val="tx2">
                  <a:lumMod val="75000"/>
                </a:schemeClr>
              </a:solidFill>
            </a:endParaRPr>
          </a:p>
          <a:p>
            <a:pPr algn="l" eaLnBrk="1" fontAlgn="auto" hangingPunct="1">
              <a:spcBef>
                <a:spcPts val="0"/>
              </a:spcBef>
              <a:spcAft>
                <a:spcPts val="0"/>
              </a:spcAft>
              <a:defRPr/>
            </a:pPr>
            <a:endParaRPr lang="en-US" sz="2400" spc="-150" dirty="0">
              <a:solidFill>
                <a:schemeClr val="tx2">
                  <a:lumMod val="75000"/>
                </a:schemeClr>
              </a:solidFill>
            </a:endParaRPr>
          </a:p>
        </p:txBody>
      </p:sp>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60984" y="4086076"/>
            <a:ext cx="3657600" cy="2771924"/>
          </a:xfrm>
          <a:prstGeom prst="rect">
            <a:avLst/>
          </a:prstGeom>
        </p:spPr>
      </p:pic>
      <p:sp>
        <p:nvSpPr>
          <p:cNvPr id="24" name="Subtitle 2"/>
          <p:cNvSpPr txBox="1">
            <a:spLocks/>
          </p:cNvSpPr>
          <p:nvPr/>
        </p:nvSpPr>
        <p:spPr bwMode="auto">
          <a:xfrm>
            <a:off x="5460984" y="4006303"/>
            <a:ext cx="2020788" cy="504056"/>
          </a:xfrm>
          <a:prstGeom prst="rect">
            <a:avLst/>
          </a:prstGeom>
          <a:noFill/>
          <a:ln>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scene3d>
              <a:camera prst="orthographicFront"/>
              <a:lightRig rig="threePt" dir="t"/>
            </a:scene3d>
            <a:sp3d extrusionH="57150">
              <a:bevelT w="38100" h="38100"/>
            </a:sp3d>
          </a:bodyPr>
          <a:lstStyle>
            <a:lvl1pPr marL="0" indent="0" algn="ctr" rtl="0" eaLnBrk="0" fontAlgn="base" hangingPunct="0">
              <a:spcBef>
                <a:spcPct val="20000"/>
              </a:spcBef>
              <a:spcAft>
                <a:spcPct val="0"/>
              </a:spcAft>
              <a:buNone/>
              <a:defRPr sz="3200">
                <a:solidFill>
                  <a:schemeClr val="tx1">
                    <a:tint val="75000"/>
                  </a:schemeClr>
                </a:solidFill>
                <a:latin typeface="Arial" pitchFamily="34" charset="0"/>
              </a:defRPr>
            </a:lvl1pPr>
            <a:lvl2pPr marL="457178" indent="0" algn="ctr" rtl="0" eaLnBrk="0" fontAlgn="base" hangingPunct="0">
              <a:spcBef>
                <a:spcPct val="20000"/>
              </a:spcBef>
              <a:spcAft>
                <a:spcPct val="0"/>
              </a:spcAft>
              <a:buNone/>
              <a:defRPr sz="2800">
                <a:solidFill>
                  <a:schemeClr val="tx1">
                    <a:tint val="75000"/>
                  </a:schemeClr>
                </a:solidFill>
                <a:latin typeface="Arial" pitchFamily="34" charset="0"/>
              </a:defRPr>
            </a:lvl2pPr>
            <a:lvl3pPr marL="914354" indent="0" algn="ctr" rtl="0" eaLnBrk="0" fontAlgn="base" hangingPunct="0">
              <a:spcBef>
                <a:spcPct val="20000"/>
              </a:spcBef>
              <a:spcAft>
                <a:spcPct val="0"/>
              </a:spcAft>
              <a:buNone/>
              <a:defRPr sz="2400">
                <a:solidFill>
                  <a:schemeClr val="tx1">
                    <a:tint val="75000"/>
                  </a:schemeClr>
                </a:solidFill>
                <a:latin typeface="Arial" pitchFamily="34" charset="0"/>
              </a:defRPr>
            </a:lvl3pPr>
            <a:lvl4pPr marL="1371532" indent="0" algn="ctr" rtl="0" eaLnBrk="0" fontAlgn="base" hangingPunct="0">
              <a:spcBef>
                <a:spcPct val="20000"/>
              </a:spcBef>
              <a:spcAft>
                <a:spcPct val="0"/>
              </a:spcAft>
              <a:buNone/>
              <a:defRPr sz="2000">
                <a:solidFill>
                  <a:schemeClr val="tx1">
                    <a:tint val="75000"/>
                  </a:schemeClr>
                </a:solidFill>
                <a:latin typeface="Arial" pitchFamily="34" charset="0"/>
              </a:defRPr>
            </a:lvl4pPr>
            <a:lvl5pPr marL="1828709" indent="0" algn="ctr" rtl="0" eaLnBrk="0" fontAlgn="base" hangingPunct="0">
              <a:spcBef>
                <a:spcPct val="20000"/>
              </a:spcBef>
              <a:spcAft>
                <a:spcPct val="0"/>
              </a:spcAft>
              <a:buNone/>
              <a:defRPr sz="2000">
                <a:solidFill>
                  <a:schemeClr val="tx1">
                    <a:tint val="75000"/>
                  </a:schemeClr>
                </a:solidFill>
                <a:latin typeface="Arial" pitchFamily="34" charset="0"/>
              </a:defRPr>
            </a:lvl5pPr>
            <a:lvl6pPr marL="2285886" indent="0" algn="ctr" rtl="0" eaLnBrk="0" fontAlgn="base" hangingPunct="0">
              <a:spcBef>
                <a:spcPct val="20000"/>
              </a:spcBef>
              <a:spcAft>
                <a:spcPct val="0"/>
              </a:spcAft>
              <a:buNone/>
              <a:defRPr sz="2000">
                <a:solidFill>
                  <a:schemeClr val="tx1">
                    <a:tint val="75000"/>
                  </a:schemeClr>
                </a:solidFill>
                <a:latin typeface="Arial" pitchFamily="34" charset="0"/>
              </a:defRPr>
            </a:lvl6pPr>
            <a:lvl7pPr marL="2743062" indent="0" algn="ctr" rtl="0" eaLnBrk="0" fontAlgn="base" hangingPunct="0">
              <a:spcBef>
                <a:spcPct val="20000"/>
              </a:spcBef>
              <a:spcAft>
                <a:spcPct val="0"/>
              </a:spcAft>
              <a:buNone/>
              <a:defRPr sz="2000">
                <a:solidFill>
                  <a:schemeClr val="tx1">
                    <a:tint val="75000"/>
                  </a:schemeClr>
                </a:solidFill>
                <a:latin typeface="Arial" pitchFamily="34" charset="0"/>
              </a:defRPr>
            </a:lvl7pPr>
            <a:lvl8pPr marL="3200240" indent="0" algn="ctr" rtl="0" eaLnBrk="0" fontAlgn="base" hangingPunct="0">
              <a:spcBef>
                <a:spcPct val="20000"/>
              </a:spcBef>
              <a:spcAft>
                <a:spcPct val="0"/>
              </a:spcAft>
              <a:buNone/>
              <a:defRPr sz="2000">
                <a:solidFill>
                  <a:schemeClr val="tx1">
                    <a:tint val="75000"/>
                  </a:schemeClr>
                </a:solidFill>
                <a:latin typeface="Arial" pitchFamily="34" charset="0"/>
              </a:defRPr>
            </a:lvl8pPr>
            <a:lvl9pPr marL="3657418" indent="0" algn="ctr" rtl="0" eaLnBrk="0" fontAlgn="base" hangingPunct="0">
              <a:spcBef>
                <a:spcPct val="20000"/>
              </a:spcBef>
              <a:spcAft>
                <a:spcPct val="0"/>
              </a:spcAft>
              <a:buNone/>
              <a:defRPr sz="2000">
                <a:solidFill>
                  <a:schemeClr val="tx1">
                    <a:tint val="75000"/>
                  </a:schemeClr>
                </a:solidFill>
                <a:latin typeface="Arial" pitchFamily="34" charset="0"/>
              </a:defRPr>
            </a:lvl9pPr>
          </a:lstStyle>
          <a:p>
            <a:pPr algn="l" eaLnBrk="1" fontAlgn="auto" hangingPunct="1">
              <a:spcBef>
                <a:spcPts val="0"/>
              </a:spcBef>
              <a:spcAft>
                <a:spcPts val="0"/>
              </a:spcAft>
              <a:defRPr/>
            </a:pPr>
            <a:r>
              <a:rPr lang="en-US" sz="2800" kern="0" spc="-150" dirty="0" smtClean="0">
                <a:solidFill>
                  <a:srgbClr val="000000"/>
                </a:solidFill>
              </a:rPr>
              <a:t>Extracted</a:t>
            </a:r>
            <a:endParaRPr lang="en-US" kern="0" spc="-150" dirty="0">
              <a:solidFill>
                <a:srgbClr val="000000"/>
              </a:solidFill>
            </a:endParaRPr>
          </a:p>
          <a:p>
            <a:pPr marL="457200" lvl="1" algn="l" eaLnBrk="1" fontAlgn="auto" hangingPunct="1">
              <a:spcBef>
                <a:spcPts val="0"/>
              </a:spcBef>
              <a:spcAft>
                <a:spcPts val="0"/>
              </a:spcAft>
              <a:defRPr/>
            </a:pPr>
            <a:endParaRPr lang="en-US" sz="2400" kern="0" spc="-150" dirty="0" smtClean="0">
              <a:solidFill>
                <a:srgbClr val="1F497D">
                  <a:lumMod val="75000"/>
                </a:srgbClr>
              </a:solidFill>
              <a:latin typeface="Calibri"/>
            </a:endParaRPr>
          </a:p>
          <a:p>
            <a:pPr algn="l" eaLnBrk="1" fontAlgn="auto" hangingPunct="1">
              <a:spcBef>
                <a:spcPts val="0"/>
              </a:spcBef>
              <a:spcAft>
                <a:spcPts val="0"/>
              </a:spcAft>
              <a:defRPr/>
            </a:pPr>
            <a:endParaRPr lang="en-US" sz="2400" kern="0" spc="-150" dirty="0" smtClean="0">
              <a:solidFill>
                <a:schemeClr val="tx2">
                  <a:lumMod val="75000"/>
                </a:schemeClr>
              </a:solidFill>
            </a:endParaRPr>
          </a:p>
          <a:p>
            <a:pPr algn="l" eaLnBrk="1" fontAlgn="auto" hangingPunct="1">
              <a:spcBef>
                <a:spcPts val="0"/>
              </a:spcBef>
              <a:spcAft>
                <a:spcPts val="0"/>
              </a:spcAft>
              <a:defRPr/>
            </a:pPr>
            <a:endParaRPr lang="en-US" sz="2400" spc="-150" dirty="0">
              <a:solidFill>
                <a:schemeClr val="tx2">
                  <a:lumMod val="75000"/>
                </a:schemeClr>
              </a:solidFill>
            </a:endParaRPr>
          </a:p>
        </p:txBody>
      </p:sp>
      <p:cxnSp>
        <p:nvCxnSpPr>
          <p:cNvPr id="26" name="Straight Arrow Connector 25"/>
          <p:cNvCxnSpPr/>
          <p:nvPr/>
        </p:nvCxnSpPr>
        <p:spPr>
          <a:xfrm flipV="1">
            <a:off x="3172660" y="3933056"/>
            <a:ext cx="2262908" cy="2984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402195102"/>
      </p:ext>
    </p:extLst>
  </p:cSld>
  <p:clrMapOvr>
    <a:masterClrMapping/>
  </p:clrMapOvr>
  <mc:AlternateContent xmlns:mc="http://schemas.openxmlformats.org/markup-compatibility/2006" xmlns:p14="http://schemas.microsoft.com/office/powerpoint/2010/main">
    <mc:Choice Requires="p14">
      <p:transition p14:dur="250" advClick="0" advTm="2968">
        <p:fade/>
      </p:transition>
    </mc:Choice>
    <mc:Fallback xmlns="">
      <p:transition advClick="0" advTm="2968">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Group 48"/>
          <p:cNvGrpSpPr>
            <a:grpSpLocks/>
          </p:cNvGrpSpPr>
          <p:nvPr/>
        </p:nvGrpSpPr>
        <p:grpSpPr bwMode="auto">
          <a:xfrm>
            <a:off x="0" y="-14288"/>
            <a:ext cx="9144000" cy="6872288"/>
            <a:chOff x="0" y="-14263"/>
            <a:chExt cx="9144000" cy="6872263"/>
          </a:xfrm>
        </p:grpSpPr>
        <p:sp>
          <p:nvSpPr>
            <p:cNvPr id="50" name="Rectangle 49"/>
            <p:cNvSpPr/>
            <p:nvPr/>
          </p:nvSpPr>
          <p:spPr>
            <a:xfrm>
              <a:off x="0" y="-14263"/>
              <a:ext cx="9144000" cy="68722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1" name="Rectangle 50"/>
            <p:cNvSpPr/>
            <p:nvPr/>
          </p:nvSpPr>
          <p:spPr>
            <a:xfrm>
              <a:off x="0" y="68239"/>
              <a:ext cx="9144000" cy="6789761"/>
            </a:xfrm>
            <a:prstGeom prst="rect">
              <a:avLst/>
            </a:prstGeom>
            <a:gradFill flip="none" rotWithShape="1">
              <a:gsLst>
                <a:gs pos="100000">
                  <a:schemeClr val="tx1">
                    <a:lumMod val="95000"/>
                    <a:lumOff val="5000"/>
                  </a:schemeClr>
                </a:gs>
                <a:gs pos="0">
                  <a:schemeClr val="tx1">
                    <a:lumMod val="65000"/>
                    <a:lumOff val="35000"/>
                  </a:schemeClr>
                </a:gs>
              </a:gsLst>
              <a:path path="circle">
                <a:fillToRect l="50000" t="50000" r="50000" b="50000"/>
              </a:path>
              <a:tileRect/>
            </a:gradFill>
            <a:ln>
              <a:noFill/>
            </a:ln>
            <a:effectLst>
              <a:glow>
                <a:schemeClr val="tx1">
                  <a:alpha val="0"/>
                </a:schemeClr>
              </a:glow>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25" name="Rectangle 24"/>
          <p:cNvSpPr/>
          <p:nvPr/>
        </p:nvSpPr>
        <p:spPr>
          <a:xfrm>
            <a:off x="233011" y="620692"/>
            <a:ext cx="8677989" cy="5876781"/>
          </a:xfrm>
          <a:prstGeom prst="rect">
            <a:avLst/>
          </a:prstGeom>
          <a:solidFill>
            <a:schemeClr val="tx1">
              <a:alpha val="21961"/>
            </a:schemeClr>
          </a:solidFill>
          <a:ln>
            <a:noFill/>
          </a:ln>
          <a:effectLst>
            <a:outerShdw blurRad="381000" dist="203200" dir="5400000" sx="102000" sy="102000" rotWithShape="0">
              <a:prstClr val="black">
                <a:alpha val="49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a:p>
        </p:txBody>
      </p:sp>
      <p:sp>
        <p:nvSpPr>
          <p:cNvPr id="39" name="Rectangle 38"/>
          <p:cNvSpPr/>
          <p:nvPr/>
        </p:nvSpPr>
        <p:spPr>
          <a:xfrm>
            <a:off x="0" y="-14288"/>
            <a:ext cx="9144000" cy="6872289"/>
          </a:xfrm>
          <a:prstGeom prst="rect">
            <a:avLst/>
          </a:prstGeom>
          <a:gradFill flip="none" rotWithShape="1">
            <a:gsLst>
              <a:gs pos="100000">
                <a:schemeClr val="bg1">
                  <a:lumMod val="87000"/>
                </a:schemeClr>
              </a:gs>
              <a:gs pos="13000">
                <a:schemeClr val="bg1"/>
              </a:gs>
            </a:gsLst>
            <a:lin ang="5400000" scaled="1"/>
            <a:tileRect/>
          </a:gradFill>
          <a:ln w="12700">
            <a:solidFill>
              <a:schemeClr val="bg1">
                <a:lumMod val="65000"/>
              </a:schemeClr>
            </a:solidFill>
          </a:ln>
          <a:effectLst>
            <a:outerShdw blurRad="381000" dist="203200" dir="5400000" sx="102000" sy="102000" rotWithShape="0">
              <a:prstClr val="black">
                <a:alpha val="49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Subtitle 2"/>
          <p:cNvSpPr>
            <a:spLocks noGrp="1"/>
          </p:cNvSpPr>
          <p:nvPr>
            <p:ph type="subTitle" idx="1"/>
          </p:nvPr>
        </p:nvSpPr>
        <p:spPr>
          <a:xfrm>
            <a:off x="395536" y="1556792"/>
            <a:ext cx="7992892" cy="504056"/>
          </a:xfrm>
          <a:ln>
            <a:miter lim="800000"/>
            <a:headEnd/>
            <a:tailEnd/>
          </a:ln>
          <a:extLst/>
        </p:spPr>
        <p:txBody>
          <a:bodyPr rtlCol="0">
            <a:noAutofit/>
            <a:scene3d>
              <a:camera prst="orthographicFront"/>
              <a:lightRig rig="threePt" dir="t"/>
            </a:scene3d>
            <a:sp3d extrusionH="57150">
              <a:bevelT w="38100" h="38100"/>
            </a:sp3d>
          </a:bodyPr>
          <a:lstStyle/>
          <a:p>
            <a:pPr algn="l" eaLnBrk="1" fontAlgn="auto" hangingPunct="1">
              <a:spcBef>
                <a:spcPts val="0"/>
              </a:spcBef>
              <a:spcAft>
                <a:spcPts val="0"/>
              </a:spcAft>
              <a:defRPr/>
            </a:pPr>
            <a:r>
              <a:rPr lang="en-US" sz="2800" spc="-151" dirty="0" smtClean="0">
                <a:solidFill>
                  <a:schemeClr val="tx2">
                    <a:lumMod val="75000"/>
                  </a:schemeClr>
                </a:solidFill>
                <a:latin typeface="+mn-lt"/>
              </a:rPr>
              <a:t> </a:t>
            </a:r>
            <a:endParaRPr lang="en-US" sz="2800" spc="-151" dirty="0">
              <a:solidFill>
                <a:schemeClr val="tx2">
                  <a:lumMod val="75000"/>
                </a:schemeClr>
              </a:solidFill>
              <a:latin typeface="+mn-lt"/>
            </a:endParaRPr>
          </a:p>
        </p:txBody>
      </p:sp>
      <p:sp>
        <p:nvSpPr>
          <p:cNvPr id="16" name="Freeform 15"/>
          <p:cNvSpPr/>
          <p:nvPr/>
        </p:nvSpPr>
        <p:spPr>
          <a:xfrm>
            <a:off x="0" y="-14289"/>
            <a:ext cx="9144000" cy="936104"/>
          </a:xfrm>
          <a:custGeom>
            <a:avLst/>
            <a:gdLst>
              <a:gd name="connsiteX0" fmla="*/ 0 w 7435339"/>
              <a:gd name="connsiteY0" fmla="*/ 0 h 792088"/>
              <a:gd name="connsiteX1" fmla="*/ 7435339 w 7435339"/>
              <a:gd name="connsiteY1" fmla="*/ 0 h 792088"/>
              <a:gd name="connsiteX2" fmla="*/ 7435339 w 7435339"/>
              <a:gd name="connsiteY2" fmla="*/ 792088 h 792088"/>
              <a:gd name="connsiteX3" fmla="*/ 0 w 7435339"/>
              <a:gd name="connsiteY3" fmla="*/ 792088 h 792088"/>
              <a:gd name="connsiteX4" fmla="*/ 0 w 7435339"/>
              <a:gd name="connsiteY4" fmla="*/ 0 h 792088"/>
              <a:gd name="connsiteX0" fmla="*/ 0 w 7723371"/>
              <a:gd name="connsiteY0" fmla="*/ 0 h 792088"/>
              <a:gd name="connsiteX1" fmla="*/ 7723371 w 7723371"/>
              <a:gd name="connsiteY1" fmla="*/ 19023 h 792088"/>
              <a:gd name="connsiteX2" fmla="*/ 7435339 w 7723371"/>
              <a:gd name="connsiteY2" fmla="*/ 792088 h 792088"/>
              <a:gd name="connsiteX3" fmla="*/ 0 w 7723371"/>
              <a:gd name="connsiteY3" fmla="*/ 792088 h 792088"/>
              <a:gd name="connsiteX4" fmla="*/ 0 w 7723371"/>
              <a:gd name="connsiteY4" fmla="*/ 0 h 792088"/>
              <a:gd name="connsiteX0" fmla="*/ 0 w 7435339"/>
              <a:gd name="connsiteY0" fmla="*/ 0 h 792088"/>
              <a:gd name="connsiteX1" fmla="*/ 6701228 w 7435339"/>
              <a:gd name="connsiteY1" fmla="*/ 19023 h 792088"/>
              <a:gd name="connsiteX2" fmla="*/ 7435339 w 7435339"/>
              <a:gd name="connsiteY2" fmla="*/ 792088 h 792088"/>
              <a:gd name="connsiteX3" fmla="*/ 0 w 7435339"/>
              <a:gd name="connsiteY3" fmla="*/ 792088 h 792088"/>
              <a:gd name="connsiteX4" fmla="*/ 0 w 7435339"/>
              <a:gd name="connsiteY4" fmla="*/ 0 h 792088"/>
              <a:gd name="connsiteX0" fmla="*/ 0 w 6723847"/>
              <a:gd name="connsiteY0" fmla="*/ 0 h 792088"/>
              <a:gd name="connsiteX1" fmla="*/ 6701228 w 6723847"/>
              <a:gd name="connsiteY1" fmla="*/ 19023 h 792088"/>
              <a:gd name="connsiteX2" fmla="*/ 6723847 w 6723847"/>
              <a:gd name="connsiteY2" fmla="*/ 792088 h 792088"/>
              <a:gd name="connsiteX3" fmla="*/ 0 w 6723847"/>
              <a:gd name="connsiteY3" fmla="*/ 792088 h 792088"/>
              <a:gd name="connsiteX4" fmla="*/ 0 w 6723847"/>
              <a:gd name="connsiteY4" fmla="*/ 0 h 792088"/>
              <a:gd name="connsiteX0" fmla="*/ 0 w 6731291"/>
              <a:gd name="connsiteY0" fmla="*/ 0 h 792088"/>
              <a:gd name="connsiteX1" fmla="*/ 6731291 w 6731291"/>
              <a:gd name="connsiteY1" fmla="*/ 19023 h 792088"/>
              <a:gd name="connsiteX2" fmla="*/ 6723847 w 6731291"/>
              <a:gd name="connsiteY2" fmla="*/ 792088 h 792088"/>
              <a:gd name="connsiteX3" fmla="*/ 0 w 6731291"/>
              <a:gd name="connsiteY3" fmla="*/ 792088 h 792088"/>
              <a:gd name="connsiteX4" fmla="*/ 0 w 6731291"/>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1291" h="792088">
                <a:moveTo>
                  <a:pt x="0" y="0"/>
                </a:moveTo>
                <a:lnTo>
                  <a:pt x="6731291" y="19023"/>
                </a:lnTo>
                <a:cubicBezTo>
                  <a:pt x="6728810" y="276711"/>
                  <a:pt x="6726328" y="534400"/>
                  <a:pt x="6723847" y="792088"/>
                </a:cubicBezTo>
                <a:lnTo>
                  <a:pt x="0" y="792088"/>
                </a:lnTo>
                <a:lnTo>
                  <a:pt x="0" y="0"/>
                </a:lnTo>
                <a:close/>
              </a:path>
            </a:pathLst>
          </a:cu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5400000" scaled="1"/>
            <a:tileRect/>
          </a:gradFill>
          <a:ln>
            <a:noFill/>
          </a:ln>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Title 1"/>
          <p:cNvSpPr>
            <a:spLocks noGrp="1"/>
          </p:cNvSpPr>
          <p:nvPr>
            <p:ph type="ctrTitle"/>
          </p:nvPr>
        </p:nvSpPr>
        <p:spPr>
          <a:xfrm>
            <a:off x="107504" y="0"/>
            <a:ext cx="9001000" cy="785819"/>
          </a:xfrm>
          <a:ln>
            <a:miter lim="800000"/>
            <a:headEnd/>
            <a:tailEnd/>
          </a:ln>
          <a:extLst/>
        </p:spPr>
        <p:txBody>
          <a:bodyPr rtlCol="0" anchor="t">
            <a:noAutofit/>
            <a:scene3d>
              <a:camera prst="orthographicFront"/>
              <a:lightRig rig="soft" dir="t">
                <a:rot lat="0" lon="0" rev="10800000"/>
              </a:lightRig>
            </a:scene3d>
            <a:sp3d>
              <a:bevelT w="27940" h="12700"/>
              <a:contourClr>
                <a:srgbClr val="DDDDDD"/>
              </a:contourClr>
            </a:sp3d>
          </a:bodyPr>
          <a:lstStyle/>
          <a:p>
            <a:pPr eaLnBrk="1" fontAlgn="auto" hangingPunct="1">
              <a:spcBef>
                <a:spcPts val="0"/>
              </a:spcBef>
              <a:spcAft>
                <a:spcPts val="0"/>
              </a:spcAft>
              <a:defRPr/>
            </a:pPr>
            <a:r>
              <a:rPr lang="en-US" b="1" spc="-151" dirty="0">
                <a:ln w="11430"/>
                <a:solidFill>
                  <a:srgbClr val="F8F8F8"/>
                </a:solidFill>
                <a:latin typeface="Rockwell" panose="02060603020205020403" pitchFamily="18" charset="0"/>
              </a:rPr>
              <a:t>Evaluation</a:t>
            </a:r>
            <a:r>
              <a:rPr lang="en-US" b="1" spc="-151" dirty="0" smtClean="0">
                <a:ln w="11430"/>
                <a:solidFill>
                  <a:srgbClr val="F8F8F8"/>
                </a:solidFill>
                <a:latin typeface="+mn-lt"/>
              </a:rPr>
              <a:t> </a:t>
            </a:r>
            <a:r>
              <a:rPr lang="en-US" b="1" spc="-151" dirty="0">
                <a:ln w="11430"/>
                <a:solidFill>
                  <a:srgbClr val="F8F8F8"/>
                </a:solidFill>
                <a:latin typeface="Rockwell" panose="02060603020205020403" pitchFamily="18" charset="0"/>
              </a:rPr>
              <a:t>and</a:t>
            </a:r>
            <a:r>
              <a:rPr lang="en-US" b="1" spc="-151" dirty="0" smtClean="0">
                <a:ln w="11430"/>
                <a:solidFill>
                  <a:srgbClr val="F8F8F8"/>
                </a:solidFill>
                <a:latin typeface="+mn-lt"/>
              </a:rPr>
              <a:t> </a:t>
            </a:r>
            <a:r>
              <a:rPr lang="en-US" b="1" spc="-151" dirty="0">
                <a:ln w="11430"/>
                <a:solidFill>
                  <a:srgbClr val="F8F8F8"/>
                </a:solidFill>
                <a:latin typeface="Rockwell" panose="02060603020205020403" pitchFamily="18" charset="0"/>
              </a:rPr>
              <a:t>Results</a:t>
            </a:r>
          </a:p>
        </p:txBody>
      </p:sp>
      <p:sp>
        <p:nvSpPr>
          <p:cNvPr id="17" name="Subtitle 2"/>
          <p:cNvSpPr txBox="1">
            <a:spLocks/>
          </p:cNvSpPr>
          <p:nvPr/>
        </p:nvSpPr>
        <p:spPr bwMode="auto">
          <a:xfrm>
            <a:off x="-36512" y="980728"/>
            <a:ext cx="8640960" cy="504056"/>
          </a:xfrm>
          <a:prstGeom prst="rect">
            <a:avLst/>
          </a:prstGeom>
          <a:noFill/>
          <a:ln>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scene3d>
              <a:camera prst="orthographicFront"/>
              <a:lightRig rig="threePt" dir="t"/>
            </a:scene3d>
            <a:sp3d extrusionH="57150">
              <a:bevelT w="38100" h="38100"/>
            </a:sp3d>
          </a:bodyPr>
          <a:lstStyle>
            <a:lvl1pPr marL="0" indent="0" algn="ctr" rtl="0" eaLnBrk="0" fontAlgn="base" hangingPunct="0">
              <a:spcBef>
                <a:spcPct val="20000"/>
              </a:spcBef>
              <a:spcAft>
                <a:spcPct val="0"/>
              </a:spcAft>
              <a:buNone/>
              <a:defRPr sz="3200">
                <a:solidFill>
                  <a:schemeClr val="tx1">
                    <a:tint val="75000"/>
                  </a:schemeClr>
                </a:solidFill>
                <a:latin typeface="Arial" pitchFamily="34" charset="0"/>
              </a:defRPr>
            </a:lvl1pPr>
            <a:lvl2pPr marL="457178" indent="0" algn="ctr" rtl="0" eaLnBrk="0" fontAlgn="base" hangingPunct="0">
              <a:spcBef>
                <a:spcPct val="20000"/>
              </a:spcBef>
              <a:spcAft>
                <a:spcPct val="0"/>
              </a:spcAft>
              <a:buNone/>
              <a:defRPr sz="2800">
                <a:solidFill>
                  <a:schemeClr val="tx1">
                    <a:tint val="75000"/>
                  </a:schemeClr>
                </a:solidFill>
                <a:latin typeface="Arial" pitchFamily="34" charset="0"/>
              </a:defRPr>
            </a:lvl2pPr>
            <a:lvl3pPr marL="914354" indent="0" algn="ctr" rtl="0" eaLnBrk="0" fontAlgn="base" hangingPunct="0">
              <a:spcBef>
                <a:spcPct val="20000"/>
              </a:spcBef>
              <a:spcAft>
                <a:spcPct val="0"/>
              </a:spcAft>
              <a:buNone/>
              <a:defRPr sz="2400">
                <a:solidFill>
                  <a:schemeClr val="tx1">
                    <a:tint val="75000"/>
                  </a:schemeClr>
                </a:solidFill>
                <a:latin typeface="Arial" pitchFamily="34" charset="0"/>
              </a:defRPr>
            </a:lvl3pPr>
            <a:lvl4pPr marL="1371532" indent="0" algn="ctr" rtl="0" eaLnBrk="0" fontAlgn="base" hangingPunct="0">
              <a:spcBef>
                <a:spcPct val="20000"/>
              </a:spcBef>
              <a:spcAft>
                <a:spcPct val="0"/>
              </a:spcAft>
              <a:buNone/>
              <a:defRPr sz="2000">
                <a:solidFill>
                  <a:schemeClr val="tx1">
                    <a:tint val="75000"/>
                  </a:schemeClr>
                </a:solidFill>
                <a:latin typeface="Arial" pitchFamily="34" charset="0"/>
              </a:defRPr>
            </a:lvl4pPr>
            <a:lvl5pPr marL="1828709" indent="0" algn="ctr" rtl="0" eaLnBrk="0" fontAlgn="base" hangingPunct="0">
              <a:spcBef>
                <a:spcPct val="20000"/>
              </a:spcBef>
              <a:spcAft>
                <a:spcPct val="0"/>
              </a:spcAft>
              <a:buNone/>
              <a:defRPr sz="2000">
                <a:solidFill>
                  <a:schemeClr val="tx1">
                    <a:tint val="75000"/>
                  </a:schemeClr>
                </a:solidFill>
                <a:latin typeface="Arial" pitchFamily="34" charset="0"/>
              </a:defRPr>
            </a:lvl5pPr>
            <a:lvl6pPr marL="2285886" indent="0" algn="ctr" rtl="0" eaLnBrk="0" fontAlgn="base" hangingPunct="0">
              <a:spcBef>
                <a:spcPct val="20000"/>
              </a:spcBef>
              <a:spcAft>
                <a:spcPct val="0"/>
              </a:spcAft>
              <a:buNone/>
              <a:defRPr sz="2000">
                <a:solidFill>
                  <a:schemeClr val="tx1">
                    <a:tint val="75000"/>
                  </a:schemeClr>
                </a:solidFill>
                <a:latin typeface="Arial" pitchFamily="34" charset="0"/>
              </a:defRPr>
            </a:lvl6pPr>
            <a:lvl7pPr marL="2743062" indent="0" algn="ctr" rtl="0" eaLnBrk="0" fontAlgn="base" hangingPunct="0">
              <a:spcBef>
                <a:spcPct val="20000"/>
              </a:spcBef>
              <a:spcAft>
                <a:spcPct val="0"/>
              </a:spcAft>
              <a:buNone/>
              <a:defRPr sz="2000">
                <a:solidFill>
                  <a:schemeClr val="tx1">
                    <a:tint val="75000"/>
                  </a:schemeClr>
                </a:solidFill>
                <a:latin typeface="Arial" pitchFamily="34" charset="0"/>
              </a:defRPr>
            </a:lvl7pPr>
            <a:lvl8pPr marL="3200240" indent="0" algn="ctr" rtl="0" eaLnBrk="0" fontAlgn="base" hangingPunct="0">
              <a:spcBef>
                <a:spcPct val="20000"/>
              </a:spcBef>
              <a:spcAft>
                <a:spcPct val="0"/>
              </a:spcAft>
              <a:buNone/>
              <a:defRPr sz="2000">
                <a:solidFill>
                  <a:schemeClr val="tx1">
                    <a:tint val="75000"/>
                  </a:schemeClr>
                </a:solidFill>
                <a:latin typeface="Arial" pitchFamily="34" charset="0"/>
              </a:defRPr>
            </a:lvl8pPr>
            <a:lvl9pPr marL="3657418" indent="0" algn="ctr" rtl="0" eaLnBrk="0" fontAlgn="base" hangingPunct="0">
              <a:spcBef>
                <a:spcPct val="20000"/>
              </a:spcBef>
              <a:spcAft>
                <a:spcPct val="0"/>
              </a:spcAft>
              <a:buNone/>
              <a:defRPr sz="2000">
                <a:solidFill>
                  <a:schemeClr val="tx1">
                    <a:tint val="75000"/>
                  </a:schemeClr>
                </a:solidFill>
                <a:latin typeface="Arial" pitchFamily="34" charset="0"/>
              </a:defRPr>
            </a:lvl9pPr>
          </a:lstStyle>
          <a:p>
            <a:pPr marL="457200" indent="-457200" algn="l" eaLnBrk="1" fontAlgn="auto" hangingPunct="1">
              <a:spcBef>
                <a:spcPts val="0"/>
              </a:spcBef>
              <a:spcAft>
                <a:spcPts val="0"/>
              </a:spcAft>
              <a:buBlip>
                <a:blip r:embed="rId3"/>
              </a:buBlip>
              <a:defRPr/>
            </a:pPr>
            <a:r>
              <a:rPr lang="en-US" sz="2800" kern="0" spc="-150" dirty="0">
                <a:solidFill>
                  <a:schemeClr val="tx2">
                    <a:lumMod val="75000"/>
                  </a:schemeClr>
                </a:solidFill>
              </a:rPr>
              <a:t>Lower Prairie Dog Town Fork Red River, Texas</a:t>
            </a:r>
            <a:endParaRPr lang="en-US" sz="2400" kern="0" spc="-150" dirty="0" smtClean="0">
              <a:solidFill>
                <a:srgbClr val="1F497D">
                  <a:lumMod val="75000"/>
                </a:srgbClr>
              </a:solidFill>
              <a:latin typeface="Calibri"/>
            </a:endParaRPr>
          </a:p>
          <a:p>
            <a:pPr algn="l" eaLnBrk="1" fontAlgn="auto" hangingPunct="1">
              <a:spcBef>
                <a:spcPts val="0"/>
              </a:spcBef>
              <a:spcAft>
                <a:spcPts val="0"/>
              </a:spcAft>
              <a:defRPr/>
            </a:pPr>
            <a:endParaRPr lang="en-US" sz="2400" kern="0" spc="-150" dirty="0" smtClean="0">
              <a:solidFill>
                <a:schemeClr val="tx2">
                  <a:lumMod val="75000"/>
                </a:schemeClr>
              </a:solidFill>
            </a:endParaRPr>
          </a:p>
          <a:p>
            <a:pPr algn="l" eaLnBrk="1" fontAlgn="auto" hangingPunct="1">
              <a:spcBef>
                <a:spcPts val="0"/>
              </a:spcBef>
              <a:spcAft>
                <a:spcPts val="0"/>
              </a:spcAft>
              <a:defRPr/>
            </a:pPr>
            <a:endParaRPr lang="en-US" sz="2400" spc="-150" dirty="0">
              <a:solidFill>
                <a:schemeClr val="tx2">
                  <a:lumMod val="75000"/>
                </a:schemeClr>
              </a:solidFill>
            </a:endParaRPr>
          </a:p>
        </p:txBody>
      </p:sp>
      <p:sp>
        <p:nvSpPr>
          <p:cNvPr id="4" name="Rectangle 3"/>
          <p:cNvSpPr/>
          <p:nvPr/>
        </p:nvSpPr>
        <p:spPr>
          <a:xfrm>
            <a:off x="0" y="1556792"/>
            <a:ext cx="9144000" cy="5301208"/>
          </a:xfrm>
          <a:prstGeom prst="rect">
            <a:avLst/>
          </a:prstGeom>
          <a:blipFill dpi="0" rotWithShape="1">
            <a:blip r:embed="rId4"/>
            <a:srcRect/>
            <a:stretch>
              <a:fillRect/>
            </a:stretch>
          </a:blip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Table 13"/>
          <p:cNvGraphicFramePr>
            <a:graphicFrameLocks noGrp="1"/>
          </p:cNvGraphicFramePr>
          <p:nvPr>
            <p:extLst/>
          </p:nvPr>
        </p:nvGraphicFramePr>
        <p:xfrm>
          <a:off x="0" y="1572817"/>
          <a:ext cx="5292080" cy="1630680"/>
        </p:xfrm>
        <a:graphic>
          <a:graphicData uri="http://schemas.openxmlformats.org/drawingml/2006/table">
            <a:tbl>
              <a:tblPr firstRow="1" firstCol="1" bandRow="1">
                <a:tableStyleId>{5C22544A-7EE6-4342-B048-85BDC9FD1C3A}</a:tableStyleId>
              </a:tblPr>
              <a:tblGrid>
                <a:gridCol w="899592"/>
                <a:gridCol w="1080120"/>
                <a:gridCol w="1224136"/>
                <a:gridCol w="1224136"/>
                <a:gridCol w="864096"/>
              </a:tblGrid>
              <a:tr h="304067">
                <a:tc>
                  <a:txBody>
                    <a:bodyPr/>
                    <a:lstStyle/>
                    <a:p>
                      <a:pPr marL="0" marR="0" algn="ctr">
                        <a:lnSpc>
                          <a:spcPct val="107000"/>
                        </a:lnSpc>
                        <a:spcBef>
                          <a:spcPts val="0"/>
                        </a:spcBef>
                        <a:spcAft>
                          <a:spcPts val="0"/>
                        </a:spcAft>
                      </a:pPr>
                      <a:endParaRPr lang="en-US" sz="20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2000" dirty="0">
                          <a:effectLst/>
                        </a:rPr>
                        <a:t>CLC</a:t>
                      </a:r>
                      <a:endParaRPr lang="en-US" sz="20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Threshold</a:t>
                      </a:r>
                      <a:endParaRPr lang="en-US" sz="20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Elevation</a:t>
                      </a:r>
                      <a:endParaRPr lang="en-US" sz="20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Slope</a:t>
                      </a:r>
                      <a:endParaRPr lang="en-US" sz="20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r>
              <a:tr h="304067">
                <a:tc>
                  <a:txBody>
                    <a:bodyPr/>
                    <a:lstStyle/>
                    <a:p>
                      <a:pPr marL="0" marR="0" algn="ctr">
                        <a:lnSpc>
                          <a:spcPct val="107000"/>
                        </a:lnSpc>
                        <a:spcBef>
                          <a:spcPts val="0"/>
                        </a:spcBef>
                        <a:spcAft>
                          <a:spcPts val="0"/>
                        </a:spcAft>
                      </a:pPr>
                      <a:r>
                        <a:rPr lang="en-US" sz="2000">
                          <a:effectLst/>
                        </a:rPr>
                        <a:t>Min</a:t>
                      </a:r>
                      <a:endParaRPr lang="en-US" sz="20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2000" dirty="0" smtClean="0">
                          <a:effectLst/>
                        </a:rPr>
                        <a:t>0.1772</a:t>
                      </a:r>
                      <a:endParaRPr lang="en-US" sz="20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2000" dirty="0">
                          <a:effectLst/>
                        </a:rPr>
                        <a:t>0</a:t>
                      </a:r>
                      <a:endParaRPr lang="en-US" sz="20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ctr">
                        <a:lnSpc>
                          <a:spcPct val="107000"/>
                        </a:lnSpc>
                      </a:pPr>
                      <a:endParaRPr lang="en-US" sz="2000">
                        <a:effectLst/>
                        <a:latin typeface="Calibri" panose="020F0502020204030204" pitchFamily="34" charset="0"/>
                      </a:endParaRPr>
                    </a:p>
                  </a:txBody>
                  <a:tcPr marL="68580" marR="68580" marT="0" marB="0" anchor="ctr"/>
                </a:tc>
                <a:tc>
                  <a:txBody>
                    <a:bodyPr/>
                    <a:lstStyle/>
                    <a:p>
                      <a:pPr algn="ctr">
                        <a:lnSpc>
                          <a:spcPct val="107000"/>
                        </a:lnSpc>
                      </a:pPr>
                      <a:endParaRPr lang="en-US" sz="2000">
                        <a:effectLst/>
                        <a:latin typeface="Calibri" panose="020F0502020204030204" pitchFamily="34" charset="0"/>
                      </a:endParaRPr>
                    </a:p>
                  </a:txBody>
                  <a:tcPr marL="68580" marR="68580" marT="0" marB="0" anchor="ctr"/>
                </a:tc>
              </a:tr>
              <a:tr h="320005">
                <a:tc>
                  <a:txBody>
                    <a:bodyPr/>
                    <a:lstStyle/>
                    <a:p>
                      <a:pPr marL="0" marR="0" algn="ctr">
                        <a:lnSpc>
                          <a:spcPct val="107000"/>
                        </a:lnSpc>
                        <a:spcBef>
                          <a:spcPts val="0"/>
                        </a:spcBef>
                        <a:spcAft>
                          <a:spcPts val="0"/>
                        </a:spcAft>
                      </a:pPr>
                      <a:r>
                        <a:rPr lang="en-US" sz="2000">
                          <a:effectLst/>
                        </a:rPr>
                        <a:t>Max</a:t>
                      </a:r>
                      <a:endParaRPr lang="en-US" sz="20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2000" dirty="0" smtClean="0">
                          <a:effectLst/>
                        </a:rPr>
                        <a:t>0.8330</a:t>
                      </a:r>
                      <a:endParaRPr lang="en-US" sz="20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2000" dirty="0">
                          <a:effectLst/>
                        </a:rPr>
                        <a:t>5590</a:t>
                      </a:r>
                      <a:endParaRPr lang="en-US" sz="20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solidFill>
                      <a:srgbClr val="FF0000"/>
                    </a:solidFill>
                  </a:tcPr>
                </a:tc>
                <a:tc>
                  <a:txBody>
                    <a:bodyPr/>
                    <a:lstStyle/>
                    <a:p>
                      <a:pPr algn="ctr">
                        <a:lnSpc>
                          <a:spcPct val="107000"/>
                        </a:lnSpc>
                      </a:pPr>
                      <a:endParaRPr lang="en-US" sz="2000" dirty="0">
                        <a:effectLst/>
                        <a:latin typeface="Calibri" panose="020F0502020204030204" pitchFamily="34" charset="0"/>
                      </a:endParaRPr>
                    </a:p>
                  </a:txBody>
                  <a:tcPr marL="68580" marR="68580" marT="0" marB="0" anchor="ctr"/>
                </a:tc>
                <a:tc>
                  <a:txBody>
                    <a:bodyPr/>
                    <a:lstStyle/>
                    <a:p>
                      <a:pPr algn="ctr">
                        <a:lnSpc>
                          <a:spcPct val="107000"/>
                        </a:lnSpc>
                      </a:pPr>
                      <a:endParaRPr lang="en-US" sz="2000">
                        <a:effectLst/>
                        <a:latin typeface="Calibri" panose="020F0502020204030204" pitchFamily="34" charset="0"/>
                      </a:endParaRPr>
                    </a:p>
                  </a:txBody>
                  <a:tcPr marL="68580" marR="68580" marT="0" marB="0" anchor="ctr"/>
                </a:tc>
              </a:tr>
              <a:tr h="320005">
                <a:tc>
                  <a:txBody>
                    <a:bodyPr/>
                    <a:lstStyle/>
                    <a:p>
                      <a:pPr marL="0" marR="0" algn="ctr">
                        <a:lnSpc>
                          <a:spcPct val="107000"/>
                        </a:lnSpc>
                        <a:spcBef>
                          <a:spcPts val="0"/>
                        </a:spcBef>
                        <a:spcAft>
                          <a:spcPts val="0"/>
                        </a:spcAft>
                      </a:pPr>
                      <a:r>
                        <a:rPr lang="en-US" sz="2000">
                          <a:effectLst/>
                        </a:rPr>
                        <a:t>Mean</a:t>
                      </a:r>
                      <a:endParaRPr lang="en-US" sz="20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2000" dirty="0" smtClean="0">
                          <a:effectLst/>
                        </a:rPr>
                        <a:t>0.5651</a:t>
                      </a:r>
                      <a:endParaRPr lang="en-US" sz="20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solidFill>
                      <a:srgbClr val="FF0000"/>
                    </a:solidFill>
                  </a:tcPr>
                </a:tc>
                <a:tc>
                  <a:txBody>
                    <a:bodyPr/>
                    <a:lstStyle/>
                    <a:p>
                      <a:pPr marL="0" marR="0" algn="ctr">
                        <a:lnSpc>
                          <a:spcPct val="107000"/>
                        </a:lnSpc>
                        <a:spcBef>
                          <a:spcPts val="0"/>
                        </a:spcBef>
                        <a:spcAft>
                          <a:spcPts val="0"/>
                        </a:spcAft>
                      </a:pPr>
                      <a:r>
                        <a:rPr lang="en-US" sz="2000">
                          <a:effectLst/>
                        </a:rPr>
                        <a:t>763</a:t>
                      </a:r>
                      <a:endParaRPr lang="en-US" sz="20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2000" dirty="0">
                          <a:effectLst/>
                        </a:rPr>
                        <a:t>630.24</a:t>
                      </a:r>
                      <a:endParaRPr lang="en-US" sz="20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2000" dirty="0">
                          <a:effectLst/>
                        </a:rPr>
                        <a:t>5.83</a:t>
                      </a:r>
                      <a:endParaRPr lang="en-US" sz="20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solidFill>
                      <a:srgbClr val="FF0000"/>
                    </a:solidFill>
                  </a:tcPr>
                </a:tc>
              </a:tr>
              <a:tr h="320005">
                <a:tc>
                  <a:txBody>
                    <a:bodyPr/>
                    <a:lstStyle/>
                    <a:p>
                      <a:pPr marL="0" marR="0" algn="ctr">
                        <a:lnSpc>
                          <a:spcPct val="107000"/>
                        </a:lnSpc>
                        <a:spcBef>
                          <a:spcPts val="0"/>
                        </a:spcBef>
                        <a:spcAft>
                          <a:spcPts val="0"/>
                        </a:spcAft>
                      </a:pPr>
                      <a:r>
                        <a:rPr lang="en-US" sz="2000" dirty="0">
                          <a:effectLst/>
                        </a:rPr>
                        <a:t>STD</a:t>
                      </a:r>
                      <a:endParaRPr lang="en-US" sz="20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2000" dirty="0" smtClean="0">
                          <a:effectLst/>
                        </a:rPr>
                        <a:t>0.1856</a:t>
                      </a:r>
                      <a:endParaRPr lang="en-US" sz="20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2000" dirty="0" smtClean="0">
                          <a:effectLst/>
                        </a:rPr>
                        <a:t>1424</a:t>
                      </a:r>
                      <a:endParaRPr lang="en-US" sz="20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2000">
                          <a:effectLst/>
                        </a:rPr>
                        <a:t>90.12</a:t>
                      </a:r>
                      <a:endParaRPr lang="en-US" sz="20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2000" dirty="0">
                          <a:effectLst/>
                        </a:rPr>
                        <a:t>7.92</a:t>
                      </a:r>
                      <a:endParaRPr lang="en-US" sz="20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r>
            </a:tbl>
          </a:graphicData>
        </a:graphic>
      </p:graphicFrame>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50904" y="1025377"/>
            <a:ext cx="3657600" cy="2771924"/>
          </a:xfrm>
          <a:prstGeom prst="rect">
            <a:avLst/>
          </a:prstGeom>
        </p:spPr>
      </p:pic>
      <p:sp>
        <p:nvSpPr>
          <p:cNvPr id="22" name="Subtitle 2"/>
          <p:cNvSpPr txBox="1">
            <a:spLocks/>
          </p:cNvSpPr>
          <p:nvPr/>
        </p:nvSpPr>
        <p:spPr bwMode="auto">
          <a:xfrm>
            <a:off x="5421441" y="1000304"/>
            <a:ext cx="2020788" cy="504056"/>
          </a:xfrm>
          <a:prstGeom prst="rect">
            <a:avLst/>
          </a:prstGeom>
          <a:noFill/>
          <a:ln>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scene3d>
              <a:camera prst="orthographicFront"/>
              <a:lightRig rig="threePt" dir="t"/>
            </a:scene3d>
            <a:sp3d extrusionH="57150">
              <a:bevelT w="38100" h="38100"/>
            </a:sp3d>
          </a:bodyPr>
          <a:lstStyle>
            <a:lvl1pPr marL="0" indent="0" algn="ctr" rtl="0" eaLnBrk="0" fontAlgn="base" hangingPunct="0">
              <a:spcBef>
                <a:spcPct val="20000"/>
              </a:spcBef>
              <a:spcAft>
                <a:spcPct val="0"/>
              </a:spcAft>
              <a:buNone/>
              <a:defRPr sz="3200">
                <a:solidFill>
                  <a:schemeClr val="tx1">
                    <a:tint val="75000"/>
                  </a:schemeClr>
                </a:solidFill>
                <a:latin typeface="Arial" pitchFamily="34" charset="0"/>
              </a:defRPr>
            </a:lvl1pPr>
            <a:lvl2pPr marL="457178" indent="0" algn="ctr" rtl="0" eaLnBrk="0" fontAlgn="base" hangingPunct="0">
              <a:spcBef>
                <a:spcPct val="20000"/>
              </a:spcBef>
              <a:spcAft>
                <a:spcPct val="0"/>
              </a:spcAft>
              <a:buNone/>
              <a:defRPr sz="2800">
                <a:solidFill>
                  <a:schemeClr val="tx1">
                    <a:tint val="75000"/>
                  </a:schemeClr>
                </a:solidFill>
                <a:latin typeface="Arial" pitchFamily="34" charset="0"/>
              </a:defRPr>
            </a:lvl2pPr>
            <a:lvl3pPr marL="914354" indent="0" algn="ctr" rtl="0" eaLnBrk="0" fontAlgn="base" hangingPunct="0">
              <a:spcBef>
                <a:spcPct val="20000"/>
              </a:spcBef>
              <a:spcAft>
                <a:spcPct val="0"/>
              </a:spcAft>
              <a:buNone/>
              <a:defRPr sz="2400">
                <a:solidFill>
                  <a:schemeClr val="tx1">
                    <a:tint val="75000"/>
                  </a:schemeClr>
                </a:solidFill>
                <a:latin typeface="Arial" pitchFamily="34" charset="0"/>
              </a:defRPr>
            </a:lvl3pPr>
            <a:lvl4pPr marL="1371532" indent="0" algn="ctr" rtl="0" eaLnBrk="0" fontAlgn="base" hangingPunct="0">
              <a:spcBef>
                <a:spcPct val="20000"/>
              </a:spcBef>
              <a:spcAft>
                <a:spcPct val="0"/>
              </a:spcAft>
              <a:buNone/>
              <a:defRPr sz="2000">
                <a:solidFill>
                  <a:schemeClr val="tx1">
                    <a:tint val="75000"/>
                  </a:schemeClr>
                </a:solidFill>
                <a:latin typeface="Arial" pitchFamily="34" charset="0"/>
              </a:defRPr>
            </a:lvl4pPr>
            <a:lvl5pPr marL="1828709" indent="0" algn="ctr" rtl="0" eaLnBrk="0" fontAlgn="base" hangingPunct="0">
              <a:spcBef>
                <a:spcPct val="20000"/>
              </a:spcBef>
              <a:spcAft>
                <a:spcPct val="0"/>
              </a:spcAft>
              <a:buNone/>
              <a:defRPr sz="2000">
                <a:solidFill>
                  <a:schemeClr val="tx1">
                    <a:tint val="75000"/>
                  </a:schemeClr>
                </a:solidFill>
                <a:latin typeface="Arial" pitchFamily="34" charset="0"/>
              </a:defRPr>
            </a:lvl5pPr>
            <a:lvl6pPr marL="2285886" indent="0" algn="ctr" rtl="0" eaLnBrk="0" fontAlgn="base" hangingPunct="0">
              <a:spcBef>
                <a:spcPct val="20000"/>
              </a:spcBef>
              <a:spcAft>
                <a:spcPct val="0"/>
              </a:spcAft>
              <a:buNone/>
              <a:defRPr sz="2000">
                <a:solidFill>
                  <a:schemeClr val="tx1">
                    <a:tint val="75000"/>
                  </a:schemeClr>
                </a:solidFill>
                <a:latin typeface="Arial" pitchFamily="34" charset="0"/>
              </a:defRPr>
            </a:lvl6pPr>
            <a:lvl7pPr marL="2743062" indent="0" algn="ctr" rtl="0" eaLnBrk="0" fontAlgn="base" hangingPunct="0">
              <a:spcBef>
                <a:spcPct val="20000"/>
              </a:spcBef>
              <a:spcAft>
                <a:spcPct val="0"/>
              </a:spcAft>
              <a:buNone/>
              <a:defRPr sz="2000">
                <a:solidFill>
                  <a:schemeClr val="tx1">
                    <a:tint val="75000"/>
                  </a:schemeClr>
                </a:solidFill>
                <a:latin typeface="Arial" pitchFamily="34" charset="0"/>
              </a:defRPr>
            </a:lvl7pPr>
            <a:lvl8pPr marL="3200240" indent="0" algn="ctr" rtl="0" eaLnBrk="0" fontAlgn="base" hangingPunct="0">
              <a:spcBef>
                <a:spcPct val="20000"/>
              </a:spcBef>
              <a:spcAft>
                <a:spcPct val="0"/>
              </a:spcAft>
              <a:buNone/>
              <a:defRPr sz="2000">
                <a:solidFill>
                  <a:schemeClr val="tx1">
                    <a:tint val="75000"/>
                  </a:schemeClr>
                </a:solidFill>
                <a:latin typeface="Arial" pitchFamily="34" charset="0"/>
              </a:defRPr>
            </a:lvl8pPr>
            <a:lvl9pPr marL="3657418" indent="0" algn="ctr" rtl="0" eaLnBrk="0" fontAlgn="base" hangingPunct="0">
              <a:spcBef>
                <a:spcPct val="20000"/>
              </a:spcBef>
              <a:spcAft>
                <a:spcPct val="0"/>
              </a:spcAft>
              <a:buNone/>
              <a:defRPr sz="2000">
                <a:solidFill>
                  <a:schemeClr val="tx1">
                    <a:tint val="75000"/>
                  </a:schemeClr>
                </a:solidFill>
                <a:latin typeface="Arial" pitchFamily="34" charset="0"/>
              </a:defRPr>
            </a:lvl9pPr>
          </a:lstStyle>
          <a:p>
            <a:pPr algn="l" eaLnBrk="1" fontAlgn="auto" hangingPunct="1">
              <a:spcBef>
                <a:spcPts val="0"/>
              </a:spcBef>
              <a:spcAft>
                <a:spcPts val="0"/>
              </a:spcAft>
              <a:defRPr/>
            </a:pPr>
            <a:r>
              <a:rPr lang="en-US" sz="2800" kern="0" spc="-150" dirty="0" smtClean="0">
                <a:solidFill>
                  <a:srgbClr val="000000"/>
                </a:solidFill>
              </a:rPr>
              <a:t>NHD</a:t>
            </a:r>
            <a:endParaRPr lang="en-US" kern="0" spc="-150" dirty="0">
              <a:solidFill>
                <a:srgbClr val="000000"/>
              </a:solidFill>
            </a:endParaRPr>
          </a:p>
          <a:p>
            <a:pPr marL="457200" lvl="1" algn="l" eaLnBrk="1" fontAlgn="auto" hangingPunct="1">
              <a:spcBef>
                <a:spcPts val="0"/>
              </a:spcBef>
              <a:spcAft>
                <a:spcPts val="0"/>
              </a:spcAft>
              <a:defRPr/>
            </a:pPr>
            <a:endParaRPr lang="en-US" sz="2400" kern="0" spc="-150" dirty="0" smtClean="0">
              <a:solidFill>
                <a:srgbClr val="1F497D">
                  <a:lumMod val="75000"/>
                </a:srgbClr>
              </a:solidFill>
              <a:latin typeface="Calibri"/>
            </a:endParaRPr>
          </a:p>
          <a:p>
            <a:pPr algn="l" eaLnBrk="1" fontAlgn="auto" hangingPunct="1">
              <a:spcBef>
                <a:spcPts val="0"/>
              </a:spcBef>
              <a:spcAft>
                <a:spcPts val="0"/>
              </a:spcAft>
              <a:defRPr/>
            </a:pPr>
            <a:endParaRPr lang="en-US" sz="2400" kern="0" spc="-150" dirty="0" smtClean="0">
              <a:solidFill>
                <a:schemeClr val="tx2">
                  <a:lumMod val="75000"/>
                </a:schemeClr>
              </a:solidFill>
            </a:endParaRPr>
          </a:p>
          <a:p>
            <a:pPr algn="l" eaLnBrk="1" fontAlgn="auto" hangingPunct="1">
              <a:spcBef>
                <a:spcPts val="0"/>
              </a:spcBef>
              <a:spcAft>
                <a:spcPts val="0"/>
              </a:spcAft>
              <a:defRPr/>
            </a:pPr>
            <a:endParaRPr lang="en-US" sz="2400" spc="-150" dirty="0">
              <a:solidFill>
                <a:schemeClr val="tx2">
                  <a:lumMod val="75000"/>
                </a:schemeClr>
              </a:solidFill>
            </a:endParaRPr>
          </a:p>
        </p:txBody>
      </p:sp>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60984" y="4086076"/>
            <a:ext cx="3657600" cy="2771924"/>
          </a:xfrm>
          <a:prstGeom prst="rect">
            <a:avLst/>
          </a:prstGeom>
        </p:spPr>
      </p:pic>
      <p:sp>
        <p:nvSpPr>
          <p:cNvPr id="24" name="Subtitle 2"/>
          <p:cNvSpPr txBox="1">
            <a:spLocks/>
          </p:cNvSpPr>
          <p:nvPr/>
        </p:nvSpPr>
        <p:spPr bwMode="auto">
          <a:xfrm>
            <a:off x="5460984" y="4006303"/>
            <a:ext cx="2020788" cy="504056"/>
          </a:xfrm>
          <a:prstGeom prst="rect">
            <a:avLst/>
          </a:prstGeom>
          <a:noFill/>
          <a:ln>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scene3d>
              <a:camera prst="orthographicFront"/>
              <a:lightRig rig="threePt" dir="t"/>
            </a:scene3d>
            <a:sp3d extrusionH="57150">
              <a:bevelT w="38100" h="38100"/>
            </a:sp3d>
          </a:bodyPr>
          <a:lstStyle>
            <a:lvl1pPr marL="0" indent="0" algn="ctr" rtl="0" eaLnBrk="0" fontAlgn="base" hangingPunct="0">
              <a:spcBef>
                <a:spcPct val="20000"/>
              </a:spcBef>
              <a:spcAft>
                <a:spcPct val="0"/>
              </a:spcAft>
              <a:buNone/>
              <a:defRPr sz="3200">
                <a:solidFill>
                  <a:schemeClr val="tx1">
                    <a:tint val="75000"/>
                  </a:schemeClr>
                </a:solidFill>
                <a:latin typeface="Arial" pitchFamily="34" charset="0"/>
              </a:defRPr>
            </a:lvl1pPr>
            <a:lvl2pPr marL="457178" indent="0" algn="ctr" rtl="0" eaLnBrk="0" fontAlgn="base" hangingPunct="0">
              <a:spcBef>
                <a:spcPct val="20000"/>
              </a:spcBef>
              <a:spcAft>
                <a:spcPct val="0"/>
              </a:spcAft>
              <a:buNone/>
              <a:defRPr sz="2800">
                <a:solidFill>
                  <a:schemeClr val="tx1">
                    <a:tint val="75000"/>
                  </a:schemeClr>
                </a:solidFill>
                <a:latin typeface="Arial" pitchFamily="34" charset="0"/>
              </a:defRPr>
            </a:lvl2pPr>
            <a:lvl3pPr marL="914354" indent="0" algn="ctr" rtl="0" eaLnBrk="0" fontAlgn="base" hangingPunct="0">
              <a:spcBef>
                <a:spcPct val="20000"/>
              </a:spcBef>
              <a:spcAft>
                <a:spcPct val="0"/>
              </a:spcAft>
              <a:buNone/>
              <a:defRPr sz="2400">
                <a:solidFill>
                  <a:schemeClr val="tx1">
                    <a:tint val="75000"/>
                  </a:schemeClr>
                </a:solidFill>
                <a:latin typeface="Arial" pitchFamily="34" charset="0"/>
              </a:defRPr>
            </a:lvl3pPr>
            <a:lvl4pPr marL="1371532" indent="0" algn="ctr" rtl="0" eaLnBrk="0" fontAlgn="base" hangingPunct="0">
              <a:spcBef>
                <a:spcPct val="20000"/>
              </a:spcBef>
              <a:spcAft>
                <a:spcPct val="0"/>
              </a:spcAft>
              <a:buNone/>
              <a:defRPr sz="2000">
                <a:solidFill>
                  <a:schemeClr val="tx1">
                    <a:tint val="75000"/>
                  </a:schemeClr>
                </a:solidFill>
                <a:latin typeface="Arial" pitchFamily="34" charset="0"/>
              </a:defRPr>
            </a:lvl4pPr>
            <a:lvl5pPr marL="1828709" indent="0" algn="ctr" rtl="0" eaLnBrk="0" fontAlgn="base" hangingPunct="0">
              <a:spcBef>
                <a:spcPct val="20000"/>
              </a:spcBef>
              <a:spcAft>
                <a:spcPct val="0"/>
              </a:spcAft>
              <a:buNone/>
              <a:defRPr sz="2000">
                <a:solidFill>
                  <a:schemeClr val="tx1">
                    <a:tint val="75000"/>
                  </a:schemeClr>
                </a:solidFill>
                <a:latin typeface="Arial" pitchFamily="34" charset="0"/>
              </a:defRPr>
            </a:lvl5pPr>
            <a:lvl6pPr marL="2285886" indent="0" algn="ctr" rtl="0" eaLnBrk="0" fontAlgn="base" hangingPunct="0">
              <a:spcBef>
                <a:spcPct val="20000"/>
              </a:spcBef>
              <a:spcAft>
                <a:spcPct val="0"/>
              </a:spcAft>
              <a:buNone/>
              <a:defRPr sz="2000">
                <a:solidFill>
                  <a:schemeClr val="tx1">
                    <a:tint val="75000"/>
                  </a:schemeClr>
                </a:solidFill>
                <a:latin typeface="Arial" pitchFamily="34" charset="0"/>
              </a:defRPr>
            </a:lvl6pPr>
            <a:lvl7pPr marL="2743062" indent="0" algn="ctr" rtl="0" eaLnBrk="0" fontAlgn="base" hangingPunct="0">
              <a:spcBef>
                <a:spcPct val="20000"/>
              </a:spcBef>
              <a:spcAft>
                <a:spcPct val="0"/>
              </a:spcAft>
              <a:buNone/>
              <a:defRPr sz="2000">
                <a:solidFill>
                  <a:schemeClr val="tx1">
                    <a:tint val="75000"/>
                  </a:schemeClr>
                </a:solidFill>
                <a:latin typeface="Arial" pitchFamily="34" charset="0"/>
              </a:defRPr>
            </a:lvl7pPr>
            <a:lvl8pPr marL="3200240" indent="0" algn="ctr" rtl="0" eaLnBrk="0" fontAlgn="base" hangingPunct="0">
              <a:spcBef>
                <a:spcPct val="20000"/>
              </a:spcBef>
              <a:spcAft>
                <a:spcPct val="0"/>
              </a:spcAft>
              <a:buNone/>
              <a:defRPr sz="2000">
                <a:solidFill>
                  <a:schemeClr val="tx1">
                    <a:tint val="75000"/>
                  </a:schemeClr>
                </a:solidFill>
                <a:latin typeface="Arial" pitchFamily="34" charset="0"/>
              </a:defRPr>
            </a:lvl8pPr>
            <a:lvl9pPr marL="3657418" indent="0" algn="ctr" rtl="0" eaLnBrk="0" fontAlgn="base" hangingPunct="0">
              <a:spcBef>
                <a:spcPct val="20000"/>
              </a:spcBef>
              <a:spcAft>
                <a:spcPct val="0"/>
              </a:spcAft>
              <a:buNone/>
              <a:defRPr sz="2000">
                <a:solidFill>
                  <a:schemeClr val="tx1">
                    <a:tint val="75000"/>
                  </a:schemeClr>
                </a:solidFill>
                <a:latin typeface="Arial" pitchFamily="34" charset="0"/>
              </a:defRPr>
            </a:lvl9pPr>
          </a:lstStyle>
          <a:p>
            <a:pPr algn="l" eaLnBrk="1" fontAlgn="auto" hangingPunct="1">
              <a:spcBef>
                <a:spcPts val="0"/>
              </a:spcBef>
              <a:spcAft>
                <a:spcPts val="0"/>
              </a:spcAft>
              <a:defRPr/>
            </a:pPr>
            <a:r>
              <a:rPr lang="en-US" sz="2800" kern="0" spc="-150" dirty="0" smtClean="0">
                <a:solidFill>
                  <a:srgbClr val="000000"/>
                </a:solidFill>
              </a:rPr>
              <a:t>Extracted</a:t>
            </a:r>
            <a:endParaRPr lang="en-US" kern="0" spc="-150" dirty="0">
              <a:solidFill>
                <a:srgbClr val="000000"/>
              </a:solidFill>
            </a:endParaRPr>
          </a:p>
          <a:p>
            <a:pPr marL="457200" lvl="1" algn="l" eaLnBrk="1" fontAlgn="auto" hangingPunct="1">
              <a:spcBef>
                <a:spcPts val="0"/>
              </a:spcBef>
              <a:spcAft>
                <a:spcPts val="0"/>
              </a:spcAft>
              <a:defRPr/>
            </a:pPr>
            <a:endParaRPr lang="en-US" sz="2400" kern="0" spc="-150" dirty="0" smtClean="0">
              <a:solidFill>
                <a:srgbClr val="1F497D">
                  <a:lumMod val="75000"/>
                </a:srgbClr>
              </a:solidFill>
              <a:latin typeface="Calibri"/>
            </a:endParaRPr>
          </a:p>
          <a:p>
            <a:pPr algn="l" eaLnBrk="1" fontAlgn="auto" hangingPunct="1">
              <a:spcBef>
                <a:spcPts val="0"/>
              </a:spcBef>
              <a:spcAft>
                <a:spcPts val="0"/>
              </a:spcAft>
              <a:defRPr/>
            </a:pPr>
            <a:endParaRPr lang="en-US" sz="2400" kern="0" spc="-150" dirty="0" smtClean="0">
              <a:solidFill>
                <a:schemeClr val="tx2">
                  <a:lumMod val="75000"/>
                </a:schemeClr>
              </a:solidFill>
            </a:endParaRPr>
          </a:p>
          <a:p>
            <a:pPr algn="l" eaLnBrk="1" fontAlgn="auto" hangingPunct="1">
              <a:spcBef>
                <a:spcPts val="0"/>
              </a:spcBef>
              <a:spcAft>
                <a:spcPts val="0"/>
              </a:spcAft>
              <a:defRPr/>
            </a:pPr>
            <a:endParaRPr lang="en-US" sz="2400" spc="-150" dirty="0">
              <a:solidFill>
                <a:schemeClr val="tx2">
                  <a:lumMod val="75000"/>
                </a:schemeClr>
              </a:solidFill>
            </a:endParaRPr>
          </a:p>
        </p:txBody>
      </p:sp>
      <p:sp>
        <p:nvSpPr>
          <p:cNvPr id="21" name="Rectangle 20"/>
          <p:cNvSpPr/>
          <p:nvPr/>
        </p:nvSpPr>
        <p:spPr bwMode="auto">
          <a:xfrm>
            <a:off x="0" y="921815"/>
            <a:ext cx="9144000" cy="5936185"/>
          </a:xfrm>
          <a:prstGeom prst="rect">
            <a:avLst/>
          </a:prstGeom>
          <a:solidFill>
            <a:srgbClr val="003D61">
              <a:alpha val="54902"/>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wrap="none" anchor="ctr"/>
          <a:lstStyle/>
          <a:p>
            <a:pPr algn="ctr" eaLnBrk="0" hangingPunct="0">
              <a:defRPr/>
            </a:pPr>
            <a:endParaRPr lang="en-US" sz="1400" b="1" dirty="0">
              <a:solidFill>
                <a:srgbClr val="000000"/>
              </a:solidFill>
            </a:endParaRPr>
          </a:p>
        </p:txBody>
      </p:sp>
      <p:pic>
        <p:nvPicPr>
          <p:cNvPr id="28" name="Picture 2" descr="http://www.pentaxforums.com/forums/attachments/12-post-your-photos/85907d1299905376-landscape-north-texas-landscape-tree_framed.jpg"/>
          <p:cNvPicPr>
            <a:picLocks noChangeAspect="1" noChangeArrowheads="1"/>
          </p:cNvPicPr>
          <p:nvPr/>
        </p:nvPicPr>
        <p:blipFill rotWithShape="1">
          <a:blip r:embed="rId7">
            <a:extLst>
              <a:ext uri="{28A0092B-C50C-407E-A947-70E740481C1C}">
                <a14:useLocalDpi xmlns:a14="http://schemas.microsoft.com/office/drawing/2010/main" val="0"/>
              </a:ext>
            </a:extLst>
          </a:blip>
          <a:srcRect l="3538" t="8024" r="3538" b="8761"/>
          <a:stretch/>
        </p:blipFill>
        <p:spPr bwMode="auto">
          <a:xfrm>
            <a:off x="-40893" y="3501009"/>
            <a:ext cx="9149397" cy="338354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7" name="Chart 26"/>
          <p:cNvGraphicFramePr/>
          <p:nvPr>
            <p:extLst>
              <p:ext uri="{D42A27DB-BD31-4B8C-83A1-F6EECF244321}">
                <p14:modId xmlns:p14="http://schemas.microsoft.com/office/powerpoint/2010/main" val="1159502606"/>
              </p:ext>
            </p:extLst>
          </p:nvPr>
        </p:nvGraphicFramePr>
        <p:xfrm>
          <a:off x="2411760" y="911391"/>
          <a:ext cx="4114800" cy="3200400"/>
        </p:xfrm>
        <a:graphic>
          <a:graphicData uri="http://schemas.openxmlformats.org/drawingml/2006/chart">
            <c:chart xmlns:c="http://schemas.openxmlformats.org/drawingml/2006/chart" xmlns:r="http://schemas.openxmlformats.org/officeDocument/2006/relationships" r:id="rId8"/>
          </a:graphicData>
        </a:graphic>
      </p:graphicFrame>
      <p:sp>
        <p:nvSpPr>
          <p:cNvPr id="29" name="Oval 28"/>
          <p:cNvSpPr/>
          <p:nvPr/>
        </p:nvSpPr>
        <p:spPr>
          <a:xfrm>
            <a:off x="3575273" y="1026028"/>
            <a:ext cx="523951" cy="6539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30" name="Subtitle 2"/>
          <p:cNvSpPr txBox="1">
            <a:spLocks/>
          </p:cNvSpPr>
          <p:nvPr/>
        </p:nvSpPr>
        <p:spPr bwMode="auto">
          <a:xfrm>
            <a:off x="4159769" y="1011714"/>
            <a:ext cx="1869049" cy="504056"/>
          </a:xfrm>
          <a:prstGeom prst="rect">
            <a:avLst/>
          </a:prstGeom>
          <a:noFill/>
          <a:ln>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scene3d>
              <a:camera prst="orthographicFront"/>
              <a:lightRig rig="threePt" dir="t"/>
            </a:scene3d>
            <a:sp3d extrusionH="57150">
              <a:bevelT w="38100" h="38100"/>
            </a:sp3d>
          </a:bodyPr>
          <a:lstStyle>
            <a:lvl1pPr marL="0" indent="0" algn="ctr" rtl="0" eaLnBrk="0" fontAlgn="base" hangingPunct="0">
              <a:spcBef>
                <a:spcPct val="20000"/>
              </a:spcBef>
              <a:spcAft>
                <a:spcPct val="0"/>
              </a:spcAft>
              <a:buNone/>
              <a:defRPr sz="3200">
                <a:solidFill>
                  <a:schemeClr val="tx1">
                    <a:tint val="75000"/>
                  </a:schemeClr>
                </a:solidFill>
                <a:latin typeface="Arial" pitchFamily="34" charset="0"/>
              </a:defRPr>
            </a:lvl1pPr>
            <a:lvl2pPr marL="457178" indent="0" algn="ctr" rtl="0" eaLnBrk="0" fontAlgn="base" hangingPunct="0">
              <a:spcBef>
                <a:spcPct val="20000"/>
              </a:spcBef>
              <a:spcAft>
                <a:spcPct val="0"/>
              </a:spcAft>
              <a:buNone/>
              <a:defRPr sz="2800">
                <a:solidFill>
                  <a:schemeClr val="tx1">
                    <a:tint val="75000"/>
                  </a:schemeClr>
                </a:solidFill>
                <a:latin typeface="Arial" pitchFamily="34" charset="0"/>
              </a:defRPr>
            </a:lvl2pPr>
            <a:lvl3pPr marL="914354" indent="0" algn="ctr" rtl="0" eaLnBrk="0" fontAlgn="base" hangingPunct="0">
              <a:spcBef>
                <a:spcPct val="20000"/>
              </a:spcBef>
              <a:spcAft>
                <a:spcPct val="0"/>
              </a:spcAft>
              <a:buNone/>
              <a:defRPr sz="2400">
                <a:solidFill>
                  <a:schemeClr val="tx1">
                    <a:tint val="75000"/>
                  </a:schemeClr>
                </a:solidFill>
                <a:latin typeface="Arial" pitchFamily="34" charset="0"/>
              </a:defRPr>
            </a:lvl3pPr>
            <a:lvl4pPr marL="1371532" indent="0" algn="ctr" rtl="0" eaLnBrk="0" fontAlgn="base" hangingPunct="0">
              <a:spcBef>
                <a:spcPct val="20000"/>
              </a:spcBef>
              <a:spcAft>
                <a:spcPct val="0"/>
              </a:spcAft>
              <a:buNone/>
              <a:defRPr sz="2000">
                <a:solidFill>
                  <a:schemeClr val="tx1">
                    <a:tint val="75000"/>
                  </a:schemeClr>
                </a:solidFill>
                <a:latin typeface="Arial" pitchFamily="34" charset="0"/>
              </a:defRPr>
            </a:lvl4pPr>
            <a:lvl5pPr marL="1828709" indent="0" algn="ctr" rtl="0" eaLnBrk="0" fontAlgn="base" hangingPunct="0">
              <a:spcBef>
                <a:spcPct val="20000"/>
              </a:spcBef>
              <a:spcAft>
                <a:spcPct val="0"/>
              </a:spcAft>
              <a:buNone/>
              <a:defRPr sz="2000">
                <a:solidFill>
                  <a:schemeClr val="tx1">
                    <a:tint val="75000"/>
                  </a:schemeClr>
                </a:solidFill>
                <a:latin typeface="Arial" pitchFamily="34" charset="0"/>
              </a:defRPr>
            </a:lvl5pPr>
            <a:lvl6pPr marL="2285886" indent="0" algn="ctr" rtl="0" eaLnBrk="0" fontAlgn="base" hangingPunct="0">
              <a:spcBef>
                <a:spcPct val="20000"/>
              </a:spcBef>
              <a:spcAft>
                <a:spcPct val="0"/>
              </a:spcAft>
              <a:buNone/>
              <a:defRPr sz="2000">
                <a:solidFill>
                  <a:schemeClr val="tx1">
                    <a:tint val="75000"/>
                  </a:schemeClr>
                </a:solidFill>
                <a:latin typeface="Arial" pitchFamily="34" charset="0"/>
              </a:defRPr>
            </a:lvl6pPr>
            <a:lvl7pPr marL="2743062" indent="0" algn="ctr" rtl="0" eaLnBrk="0" fontAlgn="base" hangingPunct="0">
              <a:spcBef>
                <a:spcPct val="20000"/>
              </a:spcBef>
              <a:spcAft>
                <a:spcPct val="0"/>
              </a:spcAft>
              <a:buNone/>
              <a:defRPr sz="2000">
                <a:solidFill>
                  <a:schemeClr val="tx1">
                    <a:tint val="75000"/>
                  </a:schemeClr>
                </a:solidFill>
                <a:latin typeface="Arial" pitchFamily="34" charset="0"/>
              </a:defRPr>
            </a:lvl7pPr>
            <a:lvl8pPr marL="3200240" indent="0" algn="ctr" rtl="0" eaLnBrk="0" fontAlgn="base" hangingPunct="0">
              <a:spcBef>
                <a:spcPct val="20000"/>
              </a:spcBef>
              <a:spcAft>
                <a:spcPct val="0"/>
              </a:spcAft>
              <a:buNone/>
              <a:defRPr sz="2000">
                <a:solidFill>
                  <a:schemeClr val="tx1">
                    <a:tint val="75000"/>
                  </a:schemeClr>
                </a:solidFill>
                <a:latin typeface="Arial" pitchFamily="34" charset="0"/>
              </a:defRPr>
            </a:lvl8pPr>
            <a:lvl9pPr marL="3657418" indent="0" algn="ctr" rtl="0" eaLnBrk="0" fontAlgn="base" hangingPunct="0">
              <a:spcBef>
                <a:spcPct val="20000"/>
              </a:spcBef>
              <a:spcAft>
                <a:spcPct val="0"/>
              </a:spcAft>
              <a:buNone/>
              <a:defRPr sz="2000">
                <a:solidFill>
                  <a:schemeClr val="tx1">
                    <a:tint val="75000"/>
                  </a:schemeClr>
                </a:solidFill>
                <a:latin typeface="Arial" pitchFamily="34" charset="0"/>
              </a:defRPr>
            </a:lvl9pPr>
          </a:lstStyle>
          <a:p>
            <a:pPr algn="l" eaLnBrk="1" fontAlgn="auto" hangingPunct="1">
              <a:spcBef>
                <a:spcPts val="0"/>
              </a:spcBef>
              <a:spcAft>
                <a:spcPts val="0"/>
              </a:spcAft>
              <a:defRPr/>
            </a:pPr>
            <a:r>
              <a:rPr lang="en-US" kern="0" spc="-150" dirty="0" smtClean="0">
                <a:solidFill>
                  <a:schemeClr val="bg1"/>
                </a:solidFill>
              </a:rPr>
              <a:t>CLC &lt; 0.3</a:t>
            </a:r>
            <a:endParaRPr lang="en-US" kern="0" spc="-150" dirty="0">
              <a:solidFill>
                <a:schemeClr val="bg1"/>
              </a:solidFill>
            </a:endParaRPr>
          </a:p>
          <a:p>
            <a:pPr marL="457200" lvl="1" algn="l" eaLnBrk="1" fontAlgn="auto" hangingPunct="1">
              <a:spcBef>
                <a:spcPts val="0"/>
              </a:spcBef>
              <a:spcAft>
                <a:spcPts val="0"/>
              </a:spcAft>
              <a:defRPr/>
            </a:pPr>
            <a:endParaRPr lang="en-US" sz="2400" kern="0" spc="-150" dirty="0" smtClean="0">
              <a:solidFill>
                <a:srgbClr val="1F497D">
                  <a:lumMod val="75000"/>
                </a:srgbClr>
              </a:solidFill>
              <a:latin typeface="Calibri"/>
            </a:endParaRPr>
          </a:p>
          <a:p>
            <a:pPr algn="l" eaLnBrk="1" fontAlgn="auto" hangingPunct="1">
              <a:spcBef>
                <a:spcPts val="0"/>
              </a:spcBef>
              <a:spcAft>
                <a:spcPts val="0"/>
              </a:spcAft>
              <a:defRPr/>
            </a:pPr>
            <a:endParaRPr lang="en-US" sz="2400" kern="0" spc="-150" dirty="0" smtClean="0">
              <a:solidFill>
                <a:schemeClr val="tx2">
                  <a:lumMod val="75000"/>
                </a:schemeClr>
              </a:solidFill>
            </a:endParaRPr>
          </a:p>
          <a:p>
            <a:pPr algn="l" eaLnBrk="1" fontAlgn="auto" hangingPunct="1">
              <a:spcBef>
                <a:spcPts val="0"/>
              </a:spcBef>
              <a:spcAft>
                <a:spcPts val="0"/>
              </a:spcAft>
              <a:defRPr/>
            </a:pPr>
            <a:endParaRPr lang="en-US" sz="2400" spc="-150" dirty="0">
              <a:solidFill>
                <a:schemeClr val="tx2">
                  <a:lumMod val="75000"/>
                </a:schemeClr>
              </a:solidFill>
            </a:endParaRPr>
          </a:p>
        </p:txBody>
      </p:sp>
    </p:spTree>
    <p:extLst>
      <p:ext uri="{BB962C8B-B14F-4D97-AF65-F5344CB8AC3E}">
        <p14:creationId xmlns:p14="http://schemas.microsoft.com/office/powerpoint/2010/main" val="696112983"/>
      </p:ext>
    </p:extLst>
  </p:cSld>
  <p:clrMapOvr>
    <a:masterClrMapping/>
  </p:clrMapOvr>
  <mc:AlternateContent xmlns:mc="http://schemas.openxmlformats.org/markup-compatibility/2006" xmlns:p14="http://schemas.microsoft.com/office/powerpoint/2010/main">
    <mc:Choice Requires="p14">
      <p:transition p14:dur="250" advClick="0" advTm="2968">
        <p:fade/>
      </p:transition>
    </mc:Choice>
    <mc:Fallback xmlns="">
      <p:transition advClick="0" advTm="2968">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Group 48"/>
          <p:cNvGrpSpPr>
            <a:grpSpLocks/>
          </p:cNvGrpSpPr>
          <p:nvPr/>
        </p:nvGrpSpPr>
        <p:grpSpPr bwMode="auto">
          <a:xfrm>
            <a:off x="0" y="-14288"/>
            <a:ext cx="9144000" cy="6872288"/>
            <a:chOff x="0" y="-14263"/>
            <a:chExt cx="9144000" cy="6872263"/>
          </a:xfrm>
        </p:grpSpPr>
        <p:sp>
          <p:nvSpPr>
            <p:cNvPr id="50" name="Rectangle 49"/>
            <p:cNvSpPr/>
            <p:nvPr/>
          </p:nvSpPr>
          <p:spPr>
            <a:xfrm>
              <a:off x="0" y="-14263"/>
              <a:ext cx="9144000" cy="68722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1" name="Rectangle 50"/>
            <p:cNvSpPr/>
            <p:nvPr/>
          </p:nvSpPr>
          <p:spPr>
            <a:xfrm>
              <a:off x="0" y="68239"/>
              <a:ext cx="9144000" cy="6789761"/>
            </a:xfrm>
            <a:prstGeom prst="rect">
              <a:avLst/>
            </a:prstGeom>
            <a:gradFill flip="none" rotWithShape="1">
              <a:gsLst>
                <a:gs pos="100000">
                  <a:schemeClr val="tx1">
                    <a:lumMod val="95000"/>
                    <a:lumOff val="5000"/>
                  </a:schemeClr>
                </a:gs>
                <a:gs pos="0">
                  <a:schemeClr val="tx1">
                    <a:lumMod val="65000"/>
                    <a:lumOff val="35000"/>
                  </a:schemeClr>
                </a:gs>
              </a:gsLst>
              <a:path path="circle">
                <a:fillToRect l="50000" t="50000" r="50000" b="50000"/>
              </a:path>
              <a:tileRect/>
            </a:gradFill>
            <a:ln>
              <a:noFill/>
            </a:ln>
            <a:effectLst>
              <a:glow>
                <a:schemeClr val="tx1">
                  <a:alpha val="0"/>
                </a:schemeClr>
              </a:glow>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25" name="Rectangle 24"/>
          <p:cNvSpPr/>
          <p:nvPr/>
        </p:nvSpPr>
        <p:spPr>
          <a:xfrm>
            <a:off x="233011" y="620692"/>
            <a:ext cx="8677989" cy="5876781"/>
          </a:xfrm>
          <a:prstGeom prst="rect">
            <a:avLst/>
          </a:prstGeom>
          <a:solidFill>
            <a:schemeClr val="tx1">
              <a:alpha val="21961"/>
            </a:schemeClr>
          </a:solidFill>
          <a:ln>
            <a:noFill/>
          </a:ln>
          <a:effectLst>
            <a:outerShdw blurRad="381000" dist="203200" dir="5400000" sx="102000" sy="102000" rotWithShape="0">
              <a:prstClr val="black">
                <a:alpha val="49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a:p>
        </p:txBody>
      </p:sp>
      <p:sp>
        <p:nvSpPr>
          <p:cNvPr id="39" name="Rectangle 38"/>
          <p:cNvSpPr/>
          <p:nvPr/>
        </p:nvSpPr>
        <p:spPr>
          <a:xfrm>
            <a:off x="0" y="-14288"/>
            <a:ext cx="9144000" cy="6872289"/>
          </a:xfrm>
          <a:prstGeom prst="rect">
            <a:avLst/>
          </a:prstGeom>
          <a:gradFill flip="none" rotWithShape="1">
            <a:gsLst>
              <a:gs pos="100000">
                <a:schemeClr val="bg1">
                  <a:lumMod val="87000"/>
                </a:schemeClr>
              </a:gs>
              <a:gs pos="13000">
                <a:schemeClr val="bg1"/>
              </a:gs>
            </a:gsLst>
            <a:lin ang="5400000" scaled="1"/>
            <a:tileRect/>
          </a:gradFill>
          <a:ln w="12700">
            <a:solidFill>
              <a:schemeClr val="bg1">
                <a:lumMod val="65000"/>
              </a:schemeClr>
            </a:solidFill>
          </a:ln>
          <a:effectLst>
            <a:outerShdw blurRad="381000" dist="203200" dir="5400000" sx="102000" sy="102000" rotWithShape="0">
              <a:prstClr val="black">
                <a:alpha val="49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Subtitle 2"/>
          <p:cNvSpPr>
            <a:spLocks noGrp="1"/>
          </p:cNvSpPr>
          <p:nvPr>
            <p:ph type="subTitle" idx="1"/>
          </p:nvPr>
        </p:nvSpPr>
        <p:spPr>
          <a:xfrm>
            <a:off x="395536" y="1556792"/>
            <a:ext cx="7992892" cy="504056"/>
          </a:xfrm>
          <a:ln>
            <a:miter lim="800000"/>
            <a:headEnd/>
            <a:tailEnd/>
          </a:ln>
          <a:extLst/>
        </p:spPr>
        <p:txBody>
          <a:bodyPr rtlCol="0">
            <a:noAutofit/>
            <a:scene3d>
              <a:camera prst="orthographicFront"/>
              <a:lightRig rig="threePt" dir="t"/>
            </a:scene3d>
            <a:sp3d extrusionH="57150">
              <a:bevelT w="38100" h="38100"/>
            </a:sp3d>
          </a:bodyPr>
          <a:lstStyle/>
          <a:p>
            <a:pPr algn="l" eaLnBrk="1" fontAlgn="auto" hangingPunct="1">
              <a:spcBef>
                <a:spcPts val="0"/>
              </a:spcBef>
              <a:spcAft>
                <a:spcPts val="0"/>
              </a:spcAft>
              <a:defRPr/>
            </a:pPr>
            <a:r>
              <a:rPr lang="en-US" sz="2800" spc="-151" dirty="0" smtClean="0">
                <a:solidFill>
                  <a:schemeClr val="tx2">
                    <a:lumMod val="75000"/>
                  </a:schemeClr>
                </a:solidFill>
                <a:latin typeface="+mn-lt"/>
              </a:rPr>
              <a:t> </a:t>
            </a:r>
            <a:endParaRPr lang="en-US" sz="2800" spc="-151" dirty="0">
              <a:solidFill>
                <a:schemeClr val="tx2">
                  <a:lumMod val="75000"/>
                </a:schemeClr>
              </a:solidFill>
              <a:latin typeface="+mn-lt"/>
            </a:endParaRPr>
          </a:p>
        </p:txBody>
      </p:sp>
      <p:sp>
        <p:nvSpPr>
          <p:cNvPr id="16" name="Freeform 15"/>
          <p:cNvSpPr/>
          <p:nvPr/>
        </p:nvSpPr>
        <p:spPr>
          <a:xfrm>
            <a:off x="0" y="-14289"/>
            <a:ext cx="9144000" cy="936104"/>
          </a:xfrm>
          <a:custGeom>
            <a:avLst/>
            <a:gdLst>
              <a:gd name="connsiteX0" fmla="*/ 0 w 7435339"/>
              <a:gd name="connsiteY0" fmla="*/ 0 h 792088"/>
              <a:gd name="connsiteX1" fmla="*/ 7435339 w 7435339"/>
              <a:gd name="connsiteY1" fmla="*/ 0 h 792088"/>
              <a:gd name="connsiteX2" fmla="*/ 7435339 w 7435339"/>
              <a:gd name="connsiteY2" fmla="*/ 792088 h 792088"/>
              <a:gd name="connsiteX3" fmla="*/ 0 w 7435339"/>
              <a:gd name="connsiteY3" fmla="*/ 792088 h 792088"/>
              <a:gd name="connsiteX4" fmla="*/ 0 w 7435339"/>
              <a:gd name="connsiteY4" fmla="*/ 0 h 792088"/>
              <a:gd name="connsiteX0" fmla="*/ 0 w 7723371"/>
              <a:gd name="connsiteY0" fmla="*/ 0 h 792088"/>
              <a:gd name="connsiteX1" fmla="*/ 7723371 w 7723371"/>
              <a:gd name="connsiteY1" fmla="*/ 19023 h 792088"/>
              <a:gd name="connsiteX2" fmla="*/ 7435339 w 7723371"/>
              <a:gd name="connsiteY2" fmla="*/ 792088 h 792088"/>
              <a:gd name="connsiteX3" fmla="*/ 0 w 7723371"/>
              <a:gd name="connsiteY3" fmla="*/ 792088 h 792088"/>
              <a:gd name="connsiteX4" fmla="*/ 0 w 7723371"/>
              <a:gd name="connsiteY4" fmla="*/ 0 h 792088"/>
              <a:gd name="connsiteX0" fmla="*/ 0 w 7435339"/>
              <a:gd name="connsiteY0" fmla="*/ 0 h 792088"/>
              <a:gd name="connsiteX1" fmla="*/ 6701228 w 7435339"/>
              <a:gd name="connsiteY1" fmla="*/ 19023 h 792088"/>
              <a:gd name="connsiteX2" fmla="*/ 7435339 w 7435339"/>
              <a:gd name="connsiteY2" fmla="*/ 792088 h 792088"/>
              <a:gd name="connsiteX3" fmla="*/ 0 w 7435339"/>
              <a:gd name="connsiteY3" fmla="*/ 792088 h 792088"/>
              <a:gd name="connsiteX4" fmla="*/ 0 w 7435339"/>
              <a:gd name="connsiteY4" fmla="*/ 0 h 792088"/>
              <a:gd name="connsiteX0" fmla="*/ 0 w 6723847"/>
              <a:gd name="connsiteY0" fmla="*/ 0 h 792088"/>
              <a:gd name="connsiteX1" fmla="*/ 6701228 w 6723847"/>
              <a:gd name="connsiteY1" fmla="*/ 19023 h 792088"/>
              <a:gd name="connsiteX2" fmla="*/ 6723847 w 6723847"/>
              <a:gd name="connsiteY2" fmla="*/ 792088 h 792088"/>
              <a:gd name="connsiteX3" fmla="*/ 0 w 6723847"/>
              <a:gd name="connsiteY3" fmla="*/ 792088 h 792088"/>
              <a:gd name="connsiteX4" fmla="*/ 0 w 6723847"/>
              <a:gd name="connsiteY4" fmla="*/ 0 h 792088"/>
              <a:gd name="connsiteX0" fmla="*/ 0 w 6731291"/>
              <a:gd name="connsiteY0" fmla="*/ 0 h 792088"/>
              <a:gd name="connsiteX1" fmla="*/ 6731291 w 6731291"/>
              <a:gd name="connsiteY1" fmla="*/ 19023 h 792088"/>
              <a:gd name="connsiteX2" fmla="*/ 6723847 w 6731291"/>
              <a:gd name="connsiteY2" fmla="*/ 792088 h 792088"/>
              <a:gd name="connsiteX3" fmla="*/ 0 w 6731291"/>
              <a:gd name="connsiteY3" fmla="*/ 792088 h 792088"/>
              <a:gd name="connsiteX4" fmla="*/ 0 w 6731291"/>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1291" h="792088">
                <a:moveTo>
                  <a:pt x="0" y="0"/>
                </a:moveTo>
                <a:lnTo>
                  <a:pt x="6731291" y="19023"/>
                </a:lnTo>
                <a:cubicBezTo>
                  <a:pt x="6728810" y="276711"/>
                  <a:pt x="6726328" y="534400"/>
                  <a:pt x="6723847" y="792088"/>
                </a:cubicBezTo>
                <a:lnTo>
                  <a:pt x="0" y="792088"/>
                </a:lnTo>
                <a:lnTo>
                  <a:pt x="0" y="0"/>
                </a:lnTo>
                <a:close/>
              </a:path>
            </a:pathLst>
          </a:cu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5400000" scaled="1"/>
            <a:tileRect/>
          </a:gradFill>
          <a:ln>
            <a:noFill/>
          </a:ln>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Title 1"/>
          <p:cNvSpPr>
            <a:spLocks noGrp="1"/>
          </p:cNvSpPr>
          <p:nvPr>
            <p:ph type="ctrTitle"/>
          </p:nvPr>
        </p:nvSpPr>
        <p:spPr>
          <a:xfrm>
            <a:off x="107504" y="0"/>
            <a:ext cx="9001000" cy="785819"/>
          </a:xfrm>
          <a:ln>
            <a:miter lim="800000"/>
            <a:headEnd/>
            <a:tailEnd/>
          </a:ln>
          <a:extLst/>
        </p:spPr>
        <p:txBody>
          <a:bodyPr rtlCol="0" anchor="t">
            <a:noAutofit/>
            <a:scene3d>
              <a:camera prst="orthographicFront"/>
              <a:lightRig rig="soft" dir="t">
                <a:rot lat="0" lon="0" rev="10800000"/>
              </a:lightRig>
            </a:scene3d>
            <a:sp3d>
              <a:bevelT w="27940" h="12700"/>
              <a:contourClr>
                <a:srgbClr val="DDDDDD"/>
              </a:contourClr>
            </a:sp3d>
          </a:bodyPr>
          <a:lstStyle/>
          <a:p>
            <a:pPr eaLnBrk="1" fontAlgn="auto" hangingPunct="1">
              <a:spcBef>
                <a:spcPts val="0"/>
              </a:spcBef>
              <a:spcAft>
                <a:spcPts val="0"/>
              </a:spcAft>
              <a:defRPr/>
            </a:pPr>
            <a:r>
              <a:rPr lang="en-US" b="1" spc="-151" dirty="0">
                <a:ln w="11430"/>
                <a:solidFill>
                  <a:srgbClr val="F8F8F8"/>
                </a:solidFill>
                <a:latin typeface="Rockwell" panose="02060603020205020403" pitchFamily="18" charset="0"/>
              </a:rPr>
              <a:t>Evaluation</a:t>
            </a:r>
            <a:r>
              <a:rPr lang="en-US" b="1" spc="-151" dirty="0" smtClean="0">
                <a:ln w="11430"/>
                <a:solidFill>
                  <a:srgbClr val="F8F8F8"/>
                </a:solidFill>
                <a:latin typeface="+mn-lt"/>
              </a:rPr>
              <a:t> </a:t>
            </a:r>
            <a:r>
              <a:rPr lang="en-US" b="1" spc="-151" dirty="0">
                <a:ln w="11430"/>
                <a:solidFill>
                  <a:srgbClr val="F8F8F8"/>
                </a:solidFill>
                <a:latin typeface="Rockwell" panose="02060603020205020403" pitchFamily="18" charset="0"/>
              </a:rPr>
              <a:t>and</a:t>
            </a:r>
            <a:r>
              <a:rPr lang="en-US" b="1" spc="-151" dirty="0" smtClean="0">
                <a:ln w="11430"/>
                <a:solidFill>
                  <a:srgbClr val="F8F8F8"/>
                </a:solidFill>
                <a:latin typeface="+mn-lt"/>
              </a:rPr>
              <a:t> </a:t>
            </a:r>
            <a:r>
              <a:rPr lang="en-US" b="1" spc="-151" dirty="0">
                <a:ln w="11430"/>
                <a:solidFill>
                  <a:srgbClr val="F8F8F8"/>
                </a:solidFill>
                <a:latin typeface="Rockwell" panose="02060603020205020403" pitchFamily="18" charset="0"/>
              </a:rPr>
              <a:t>Results</a:t>
            </a:r>
          </a:p>
        </p:txBody>
      </p:sp>
      <p:sp>
        <p:nvSpPr>
          <p:cNvPr id="17" name="Subtitle 2"/>
          <p:cNvSpPr txBox="1">
            <a:spLocks/>
          </p:cNvSpPr>
          <p:nvPr/>
        </p:nvSpPr>
        <p:spPr bwMode="auto">
          <a:xfrm>
            <a:off x="-36512" y="980728"/>
            <a:ext cx="8640960" cy="504056"/>
          </a:xfrm>
          <a:prstGeom prst="rect">
            <a:avLst/>
          </a:prstGeom>
          <a:noFill/>
          <a:ln>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scene3d>
              <a:camera prst="orthographicFront"/>
              <a:lightRig rig="threePt" dir="t"/>
            </a:scene3d>
            <a:sp3d extrusionH="57150">
              <a:bevelT w="38100" h="38100"/>
            </a:sp3d>
          </a:bodyPr>
          <a:lstStyle>
            <a:lvl1pPr marL="0" indent="0" algn="ctr" rtl="0" eaLnBrk="0" fontAlgn="base" hangingPunct="0">
              <a:spcBef>
                <a:spcPct val="20000"/>
              </a:spcBef>
              <a:spcAft>
                <a:spcPct val="0"/>
              </a:spcAft>
              <a:buNone/>
              <a:defRPr sz="3200">
                <a:solidFill>
                  <a:schemeClr val="tx1">
                    <a:tint val="75000"/>
                  </a:schemeClr>
                </a:solidFill>
                <a:latin typeface="Arial" pitchFamily="34" charset="0"/>
              </a:defRPr>
            </a:lvl1pPr>
            <a:lvl2pPr marL="457178" indent="0" algn="ctr" rtl="0" eaLnBrk="0" fontAlgn="base" hangingPunct="0">
              <a:spcBef>
                <a:spcPct val="20000"/>
              </a:spcBef>
              <a:spcAft>
                <a:spcPct val="0"/>
              </a:spcAft>
              <a:buNone/>
              <a:defRPr sz="2800">
                <a:solidFill>
                  <a:schemeClr val="tx1">
                    <a:tint val="75000"/>
                  </a:schemeClr>
                </a:solidFill>
                <a:latin typeface="Arial" pitchFamily="34" charset="0"/>
              </a:defRPr>
            </a:lvl2pPr>
            <a:lvl3pPr marL="914354" indent="0" algn="ctr" rtl="0" eaLnBrk="0" fontAlgn="base" hangingPunct="0">
              <a:spcBef>
                <a:spcPct val="20000"/>
              </a:spcBef>
              <a:spcAft>
                <a:spcPct val="0"/>
              </a:spcAft>
              <a:buNone/>
              <a:defRPr sz="2400">
                <a:solidFill>
                  <a:schemeClr val="tx1">
                    <a:tint val="75000"/>
                  </a:schemeClr>
                </a:solidFill>
                <a:latin typeface="Arial" pitchFamily="34" charset="0"/>
              </a:defRPr>
            </a:lvl3pPr>
            <a:lvl4pPr marL="1371532" indent="0" algn="ctr" rtl="0" eaLnBrk="0" fontAlgn="base" hangingPunct="0">
              <a:spcBef>
                <a:spcPct val="20000"/>
              </a:spcBef>
              <a:spcAft>
                <a:spcPct val="0"/>
              </a:spcAft>
              <a:buNone/>
              <a:defRPr sz="2000">
                <a:solidFill>
                  <a:schemeClr val="tx1">
                    <a:tint val="75000"/>
                  </a:schemeClr>
                </a:solidFill>
                <a:latin typeface="Arial" pitchFamily="34" charset="0"/>
              </a:defRPr>
            </a:lvl4pPr>
            <a:lvl5pPr marL="1828709" indent="0" algn="ctr" rtl="0" eaLnBrk="0" fontAlgn="base" hangingPunct="0">
              <a:spcBef>
                <a:spcPct val="20000"/>
              </a:spcBef>
              <a:spcAft>
                <a:spcPct val="0"/>
              </a:spcAft>
              <a:buNone/>
              <a:defRPr sz="2000">
                <a:solidFill>
                  <a:schemeClr val="tx1">
                    <a:tint val="75000"/>
                  </a:schemeClr>
                </a:solidFill>
                <a:latin typeface="Arial" pitchFamily="34" charset="0"/>
              </a:defRPr>
            </a:lvl5pPr>
            <a:lvl6pPr marL="2285886" indent="0" algn="ctr" rtl="0" eaLnBrk="0" fontAlgn="base" hangingPunct="0">
              <a:spcBef>
                <a:spcPct val="20000"/>
              </a:spcBef>
              <a:spcAft>
                <a:spcPct val="0"/>
              </a:spcAft>
              <a:buNone/>
              <a:defRPr sz="2000">
                <a:solidFill>
                  <a:schemeClr val="tx1">
                    <a:tint val="75000"/>
                  </a:schemeClr>
                </a:solidFill>
                <a:latin typeface="Arial" pitchFamily="34" charset="0"/>
              </a:defRPr>
            </a:lvl6pPr>
            <a:lvl7pPr marL="2743062" indent="0" algn="ctr" rtl="0" eaLnBrk="0" fontAlgn="base" hangingPunct="0">
              <a:spcBef>
                <a:spcPct val="20000"/>
              </a:spcBef>
              <a:spcAft>
                <a:spcPct val="0"/>
              </a:spcAft>
              <a:buNone/>
              <a:defRPr sz="2000">
                <a:solidFill>
                  <a:schemeClr val="tx1">
                    <a:tint val="75000"/>
                  </a:schemeClr>
                </a:solidFill>
                <a:latin typeface="Arial" pitchFamily="34" charset="0"/>
              </a:defRPr>
            </a:lvl7pPr>
            <a:lvl8pPr marL="3200240" indent="0" algn="ctr" rtl="0" eaLnBrk="0" fontAlgn="base" hangingPunct="0">
              <a:spcBef>
                <a:spcPct val="20000"/>
              </a:spcBef>
              <a:spcAft>
                <a:spcPct val="0"/>
              </a:spcAft>
              <a:buNone/>
              <a:defRPr sz="2000">
                <a:solidFill>
                  <a:schemeClr val="tx1">
                    <a:tint val="75000"/>
                  </a:schemeClr>
                </a:solidFill>
                <a:latin typeface="Arial" pitchFamily="34" charset="0"/>
              </a:defRPr>
            </a:lvl8pPr>
            <a:lvl9pPr marL="3657418" indent="0" algn="ctr" rtl="0" eaLnBrk="0" fontAlgn="base" hangingPunct="0">
              <a:spcBef>
                <a:spcPct val="20000"/>
              </a:spcBef>
              <a:spcAft>
                <a:spcPct val="0"/>
              </a:spcAft>
              <a:buNone/>
              <a:defRPr sz="2000">
                <a:solidFill>
                  <a:schemeClr val="tx1">
                    <a:tint val="75000"/>
                  </a:schemeClr>
                </a:solidFill>
                <a:latin typeface="Arial" pitchFamily="34" charset="0"/>
              </a:defRPr>
            </a:lvl9pPr>
          </a:lstStyle>
          <a:p>
            <a:pPr marL="457200" indent="-457200" algn="l" eaLnBrk="1" fontAlgn="auto" hangingPunct="1">
              <a:spcBef>
                <a:spcPts val="0"/>
              </a:spcBef>
              <a:spcAft>
                <a:spcPts val="0"/>
              </a:spcAft>
              <a:buBlip>
                <a:blip r:embed="rId3"/>
              </a:buBlip>
              <a:defRPr/>
            </a:pPr>
            <a:r>
              <a:rPr lang="en-US" sz="2800" kern="0" spc="-150" dirty="0" smtClean="0">
                <a:solidFill>
                  <a:schemeClr val="tx2">
                    <a:lumMod val="75000"/>
                  </a:schemeClr>
                </a:solidFill>
              </a:rPr>
              <a:t>…</a:t>
            </a:r>
            <a:endParaRPr lang="en-US" sz="2400" kern="0" spc="-150" dirty="0" smtClean="0">
              <a:solidFill>
                <a:srgbClr val="1F497D">
                  <a:lumMod val="75000"/>
                </a:srgbClr>
              </a:solidFill>
              <a:latin typeface="Calibri"/>
            </a:endParaRPr>
          </a:p>
          <a:p>
            <a:pPr algn="l" eaLnBrk="1" fontAlgn="auto" hangingPunct="1">
              <a:spcBef>
                <a:spcPts val="0"/>
              </a:spcBef>
              <a:spcAft>
                <a:spcPts val="0"/>
              </a:spcAft>
              <a:defRPr/>
            </a:pPr>
            <a:endParaRPr lang="en-US" sz="2400" kern="0" spc="-150" dirty="0" smtClean="0">
              <a:solidFill>
                <a:schemeClr val="tx2">
                  <a:lumMod val="75000"/>
                </a:schemeClr>
              </a:solidFill>
            </a:endParaRPr>
          </a:p>
          <a:p>
            <a:pPr algn="l" eaLnBrk="1" fontAlgn="auto" hangingPunct="1">
              <a:spcBef>
                <a:spcPts val="0"/>
              </a:spcBef>
              <a:spcAft>
                <a:spcPts val="0"/>
              </a:spcAft>
              <a:defRPr/>
            </a:pPr>
            <a:endParaRPr lang="en-US" sz="2400" spc="-150" dirty="0">
              <a:solidFill>
                <a:schemeClr val="tx2">
                  <a:lumMod val="75000"/>
                </a:schemeClr>
              </a:solidFill>
            </a:endParaRPr>
          </a:p>
        </p:txBody>
      </p:sp>
      <p:pic>
        <p:nvPicPr>
          <p:cNvPr id="13" name="Picture 13" descr="AG00174_[1]"/>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a:xfrm>
            <a:off x="2915816" y="2298940"/>
            <a:ext cx="3384376" cy="338437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602738910"/>
      </p:ext>
    </p:extLst>
  </p:cSld>
  <p:clrMapOvr>
    <a:masterClrMapping/>
  </p:clrMapOvr>
  <mc:AlternateContent xmlns:mc="http://schemas.openxmlformats.org/markup-compatibility/2006" xmlns:p14="http://schemas.microsoft.com/office/powerpoint/2010/main">
    <mc:Choice Requires="p14">
      <p:transition p14:dur="250" advClick="0" advTm="2968">
        <p:fade/>
      </p:transition>
    </mc:Choice>
    <mc:Fallback xmlns="">
      <p:transition advClick="0" advTm="2968">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Group 48"/>
          <p:cNvGrpSpPr>
            <a:grpSpLocks/>
          </p:cNvGrpSpPr>
          <p:nvPr/>
        </p:nvGrpSpPr>
        <p:grpSpPr bwMode="auto">
          <a:xfrm>
            <a:off x="0" y="-14288"/>
            <a:ext cx="9144000" cy="6872288"/>
            <a:chOff x="0" y="-14263"/>
            <a:chExt cx="9144000" cy="6872263"/>
          </a:xfrm>
        </p:grpSpPr>
        <p:sp>
          <p:nvSpPr>
            <p:cNvPr id="50" name="Rectangle 49"/>
            <p:cNvSpPr/>
            <p:nvPr/>
          </p:nvSpPr>
          <p:spPr>
            <a:xfrm>
              <a:off x="0" y="-14263"/>
              <a:ext cx="9144000" cy="68722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1" name="Rectangle 50"/>
            <p:cNvSpPr/>
            <p:nvPr/>
          </p:nvSpPr>
          <p:spPr>
            <a:xfrm>
              <a:off x="0" y="68239"/>
              <a:ext cx="9144000" cy="6789761"/>
            </a:xfrm>
            <a:prstGeom prst="rect">
              <a:avLst/>
            </a:prstGeom>
            <a:gradFill flip="none" rotWithShape="1">
              <a:gsLst>
                <a:gs pos="100000">
                  <a:schemeClr val="tx1">
                    <a:lumMod val="95000"/>
                    <a:lumOff val="5000"/>
                  </a:schemeClr>
                </a:gs>
                <a:gs pos="0">
                  <a:schemeClr val="tx1">
                    <a:lumMod val="65000"/>
                    <a:lumOff val="35000"/>
                  </a:schemeClr>
                </a:gs>
              </a:gsLst>
              <a:path path="circle">
                <a:fillToRect l="50000" t="50000" r="50000" b="50000"/>
              </a:path>
              <a:tileRect/>
            </a:gradFill>
            <a:ln>
              <a:noFill/>
            </a:ln>
            <a:effectLst>
              <a:glow>
                <a:schemeClr val="tx1">
                  <a:alpha val="0"/>
                </a:schemeClr>
              </a:glow>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25" name="Rectangle 24"/>
          <p:cNvSpPr/>
          <p:nvPr/>
        </p:nvSpPr>
        <p:spPr>
          <a:xfrm>
            <a:off x="233011" y="620692"/>
            <a:ext cx="8677989" cy="5876781"/>
          </a:xfrm>
          <a:prstGeom prst="rect">
            <a:avLst/>
          </a:prstGeom>
          <a:solidFill>
            <a:schemeClr val="tx1">
              <a:alpha val="21961"/>
            </a:schemeClr>
          </a:solidFill>
          <a:ln>
            <a:noFill/>
          </a:ln>
          <a:effectLst>
            <a:outerShdw blurRad="381000" dist="203200" dir="5400000" sx="102000" sy="102000" rotWithShape="0">
              <a:prstClr val="black">
                <a:alpha val="49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a:p>
        </p:txBody>
      </p:sp>
      <p:sp>
        <p:nvSpPr>
          <p:cNvPr id="39" name="Rectangle 38"/>
          <p:cNvSpPr/>
          <p:nvPr/>
        </p:nvSpPr>
        <p:spPr>
          <a:xfrm>
            <a:off x="0" y="-14288"/>
            <a:ext cx="9144000" cy="6872289"/>
          </a:xfrm>
          <a:prstGeom prst="rect">
            <a:avLst/>
          </a:prstGeom>
          <a:gradFill flip="none" rotWithShape="1">
            <a:gsLst>
              <a:gs pos="100000">
                <a:schemeClr val="bg1">
                  <a:lumMod val="87000"/>
                </a:schemeClr>
              </a:gs>
              <a:gs pos="13000">
                <a:schemeClr val="bg1"/>
              </a:gs>
            </a:gsLst>
            <a:lin ang="5400000" scaled="1"/>
            <a:tileRect/>
          </a:gradFill>
          <a:ln w="12700">
            <a:solidFill>
              <a:schemeClr val="bg1">
                <a:lumMod val="65000"/>
              </a:schemeClr>
            </a:solidFill>
          </a:ln>
          <a:effectLst>
            <a:outerShdw blurRad="381000" dist="203200" dir="5400000" sx="102000" sy="102000" rotWithShape="0">
              <a:prstClr val="black">
                <a:alpha val="49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Subtitle 2"/>
          <p:cNvSpPr>
            <a:spLocks noGrp="1"/>
          </p:cNvSpPr>
          <p:nvPr>
            <p:ph type="subTitle" idx="1"/>
          </p:nvPr>
        </p:nvSpPr>
        <p:spPr>
          <a:xfrm>
            <a:off x="395536" y="1556792"/>
            <a:ext cx="7992892" cy="504056"/>
          </a:xfrm>
          <a:ln>
            <a:miter lim="800000"/>
            <a:headEnd/>
            <a:tailEnd/>
          </a:ln>
          <a:extLst/>
        </p:spPr>
        <p:txBody>
          <a:bodyPr rtlCol="0">
            <a:noAutofit/>
            <a:scene3d>
              <a:camera prst="orthographicFront"/>
              <a:lightRig rig="threePt" dir="t"/>
            </a:scene3d>
            <a:sp3d extrusionH="57150">
              <a:bevelT w="38100" h="38100"/>
            </a:sp3d>
          </a:bodyPr>
          <a:lstStyle/>
          <a:p>
            <a:pPr algn="l" eaLnBrk="1" fontAlgn="auto" hangingPunct="1">
              <a:spcBef>
                <a:spcPts val="0"/>
              </a:spcBef>
              <a:spcAft>
                <a:spcPts val="0"/>
              </a:spcAft>
              <a:defRPr/>
            </a:pPr>
            <a:r>
              <a:rPr lang="en-US" sz="2800" spc="-151" dirty="0" smtClean="0">
                <a:solidFill>
                  <a:schemeClr val="tx2">
                    <a:lumMod val="75000"/>
                  </a:schemeClr>
                </a:solidFill>
                <a:latin typeface="+mn-lt"/>
              </a:rPr>
              <a:t> </a:t>
            </a:r>
            <a:endParaRPr lang="en-US" sz="2800" spc="-151" dirty="0">
              <a:solidFill>
                <a:schemeClr val="tx2">
                  <a:lumMod val="75000"/>
                </a:schemeClr>
              </a:solidFill>
              <a:latin typeface="+mn-lt"/>
            </a:endParaRPr>
          </a:p>
        </p:txBody>
      </p:sp>
      <p:sp>
        <p:nvSpPr>
          <p:cNvPr id="16" name="Freeform 15"/>
          <p:cNvSpPr/>
          <p:nvPr/>
        </p:nvSpPr>
        <p:spPr>
          <a:xfrm>
            <a:off x="0" y="-14289"/>
            <a:ext cx="9144000" cy="936104"/>
          </a:xfrm>
          <a:custGeom>
            <a:avLst/>
            <a:gdLst>
              <a:gd name="connsiteX0" fmla="*/ 0 w 7435339"/>
              <a:gd name="connsiteY0" fmla="*/ 0 h 792088"/>
              <a:gd name="connsiteX1" fmla="*/ 7435339 w 7435339"/>
              <a:gd name="connsiteY1" fmla="*/ 0 h 792088"/>
              <a:gd name="connsiteX2" fmla="*/ 7435339 w 7435339"/>
              <a:gd name="connsiteY2" fmla="*/ 792088 h 792088"/>
              <a:gd name="connsiteX3" fmla="*/ 0 w 7435339"/>
              <a:gd name="connsiteY3" fmla="*/ 792088 h 792088"/>
              <a:gd name="connsiteX4" fmla="*/ 0 w 7435339"/>
              <a:gd name="connsiteY4" fmla="*/ 0 h 792088"/>
              <a:gd name="connsiteX0" fmla="*/ 0 w 7723371"/>
              <a:gd name="connsiteY0" fmla="*/ 0 h 792088"/>
              <a:gd name="connsiteX1" fmla="*/ 7723371 w 7723371"/>
              <a:gd name="connsiteY1" fmla="*/ 19023 h 792088"/>
              <a:gd name="connsiteX2" fmla="*/ 7435339 w 7723371"/>
              <a:gd name="connsiteY2" fmla="*/ 792088 h 792088"/>
              <a:gd name="connsiteX3" fmla="*/ 0 w 7723371"/>
              <a:gd name="connsiteY3" fmla="*/ 792088 h 792088"/>
              <a:gd name="connsiteX4" fmla="*/ 0 w 7723371"/>
              <a:gd name="connsiteY4" fmla="*/ 0 h 792088"/>
              <a:gd name="connsiteX0" fmla="*/ 0 w 7435339"/>
              <a:gd name="connsiteY0" fmla="*/ 0 h 792088"/>
              <a:gd name="connsiteX1" fmla="*/ 6701228 w 7435339"/>
              <a:gd name="connsiteY1" fmla="*/ 19023 h 792088"/>
              <a:gd name="connsiteX2" fmla="*/ 7435339 w 7435339"/>
              <a:gd name="connsiteY2" fmla="*/ 792088 h 792088"/>
              <a:gd name="connsiteX3" fmla="*/ 0 w 7435339"/>
              <a:gd name="connsiteY3" fmla="*/ 792088 h 792088"/>
              <a:gd name="connsiteX4" fmla="*/ 0 w 7435339"/>
              <a:gd name="connsiteY4" fmla="*/ 0 h 792088"/>
              <a:gd name="connsiteX0" fmla="*/ 0 w 6723847"/>
              <a:gd name="connsiteY0" fmla="*/ 0 h 792088"/>
              <a:gd name="connsiteX1" fmla="*/ 6701228 w 6723847"/>
              <a:gd name="connsiteY1" fmla="*/ 19023 h 792088"/>
              <a:gd name="connsiteX2" fmla="*/ 6723847 w 6723847"/>
              <a:gd name="connsiteY2" fmla="*/ 792088 h 792088"/>
              <a:gd name="connsiteX3" fmla="*/ 0 w 6723847"/>
              <a:gd name="connsiteY3" fmla="*/ 792088 h 792088"/>
              <a:gd name="connsiteX4" fmla="*/ 0 w 6723847"/>
              <a:gd name="connsiteY4" fmla="*/ 0 h 792088"/>
              <a:gd name="connsiteX0" fmla="*/ 0 w 6731291"/>
              <a:gd name="connsiteY0" fmla="*/ 0 h 792088"/>
              <a:gd name="connsiteX1" fmla="*/ 6731291 w 6731291"/>
              <a:gd name="connsiteY1" fmla="*/ 19023 h 792088"/>
              <a:gd name="connsiteX2" fmla="*/ 6723847 w 6731291"/>
              <a:gd name="connsiteY2" fmla="*/ 792088 h 792088"/>
              <a:gd name="connsiteX3" fmla="*/ 0 w 6731291"/>
              <a:gd name="connsiteY3" fmla="*/ 792088 h 792088"/>
              <a:gd name="connsiteX4" fmla="*/ 0 w 6731291"/>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1291" h="792088">
                <a:moveTo>
                  <a:pt x="0" y="0"/>
                </a:moveTo>
                <a:lnTo>
                  <a:pt x="6731291" y="19023"/>
                </a:lnTo>
                <a:cubicBezTo>
                  <a:pt x="6728810" y="276711"/>
                  <a:pt x="6726328" y="534400"/>
                  <a:pt x="6723847" y="792088"/>
                </a:cubicBezTo>
                <a:lnTo>
                  <a:pt x="0" y="792088"/>
                </a:lnTo>
                <a:lnTo>
                  <a:pt x="0" y="0"/>
                </a:lnTo>
                <a:close/>
              </a:path>
            </a:pathLst>
          </a:cu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5400000" scaled="1"/>
            <a:tileRect/>
          </a:gradFill>
          <a:ln>
            <a:noFill/>
          </a:ln>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Title 1"/>
          <p:cNvSpPr>
            <a:spLocks noGrp="1"/>
          </p:cNvSpPr>
          <p:nvPr>
            <p:ph type="ctrTitle"/>
          </p:nvPr>
        </p:nvSpPr>
        <p:spPr>
          <a:xfrm>
            <a:off x="107504" y="0"/>
            <a:ext cx="9001000" cy="785819"/>
          </a:xfrm>
          <a:ln>
            <a:miter lim="800000"/>
            <a:headEnd/>
            <a:tailEnd/>
          </a:ln>
          <a:extLst/>
        </p:spPr>
        <p:txBody>
          <a:bodyPr rtlCol="0" anchor="t">
            <a:noAutofit/>
            <a:scene3d>
              <a:camera prst="orthographicFront"/>
              <a:lightRig rig="soft" dir="t">
                <a:rot lat="0" lon="0" rev="10800000"/>
              </a:lightRig>
            </a:scene3d>
            <a:sp3d>
              <a:bevelT w="27940" h="12700"/>
              <a:contourClr>
                <a:srgbClr val="DDDDDD"/>
              </a:contourClr>
            </a:sp3d>
          </a:bodyPr>
          <a:lstStyle/>
          <a:p>
            <a:pPr eaLnBrk="1" fontAlgn="auto" hangingPunct="1">
              <a:spcBef>
                <a:spcPts val="0"/>
              </a:spcBef>
              <a:spcAft>
                <a:spcPts val="0"/>
              </a:spcAft>
              <a:defRPr/>
            </a:pPr>
            <a:r>
              <a:rPr lang="en-US" b="1" spc="-151" dirty="0" smtClean="0">
                <a:ln w="11430"/>
                <a:solidFill>
                  <a:srgbClr val="F8F8F8"/>
                </a:solidFill>
                <a:latin typeface="Rockwell" panose="02060603020205020403" pitchFamily="18" charset="0"/>
              </a:rPr>
              <a:t>Conclusions</a:t>
            </a:r>
            <a:endParaRPr lang="en-US" b="1" spc="-151" dirty="0">
              <a:ln w="11430"/>
              <a:solidFill>
                <a:srgbClr val="F8F8F8"/>
              </a:solidFill>
              <a:latin typeface="Rockwell" panose="02060603020205020403" pitchFamily="18" charset="0"/>
            </a:endParaRPr>
          </a:p>
        </p:txBody>
      </p:sp>
      <p:sp>
        <p:nvSpPr>
          <p:cNvPr id="17" name="Subtitle 2"/>
          <p:cNvSpPr txBox="1">
            <a:spLocks/>
          </p:cNvSpPr>
          <p:nvPr/>
        </p:nvSpPr>
        <p:spPr bwMode="auto">
          <a:xfrm>
            <a:off x="-36512" y="836712"/>
            <a:ext cx="8640960" cy="504056"/>
          </a:xfrm>
          <a:prstGeom prst="rect">
            <a:avLst/>
          </a:prstGeom>
          <a:noFill/>
          <a:ln>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scene3d>
              <a:camera prst="orthographicFront"/>
              <a:lightRig rig="threePt" dir="t"/>
            </a:scene3d>
            <a:sp3d extrusionH="57150">
              <a:bevelT w="38100" h="38100"/>
            </a:sp3d>
          </a:bodyPr>
          <a:lstStyle>
            <a:lvl1pPr marL="0" indent="0" algn="ctr" rtl="0" eaLnBrk="0" fontAlgn="base" hangingPunct="0">
              <a:spcBef>
                <a:spcPct val="20000"/>
              </a:spcBef>
              <a:spcAft>
                <a:spcPct val="0"/>
              </a:spcAft>
              <a:buNone/>
              <a:defRPr sz="3200">
                <a:solidFill>
                  <a:schemeClr val="tx1">
                    <a:tint val="75000"/>
                  </a:schemeClr>
                </a:solidFill>
                <a:latin typeface="Arial" pitchFamily="34" charset="0"/>
              </a:defRPr>
            </a:lvl1pPr>
            <a:lvl2pPr marL="457178" indent="0" algn="ctr" rtl="0" eaLnBrk="0" fontAlgn="base" hangingPunct="0">
              <a:spcBef>
                <a:spcPct val="20000"/>
              </a:spcBef>
              <a:spcAft>
                <a:spcPct val="0"/>
              </a:spcAft>
              <a:buNone/>
              <a:defRPr sz="2800">
                <a:solidFill>
                  <a:schemeClr val="tx1">
                    <a:tint val="75000"/>
                  </a:schemeClr>
                </a:solidFill>
                <a:latin typeface="Arial" pitchFamily="34" charset="0"/>
              </a:defRPr>
            </a:lvl2pPr>
            <a:lvl3pPr marL="914354" indent="0" algn="ctr" rtl="0" eaLnBrk="0" fontAlgn="base" hangingPunct="0">
              <a:spcBef>
                <a:spcPct val="20000"/>
              </a:spcBef>
              <a:spcAft>
                <a:spcPct val="0"/>
              </a:spcAft>
              <a:buNone/>
              <a:defRPr sz="2400">
                <a:solidFill>
                  <a:schemeClr val="tx1">
                    <a:tint val="75000"/>
                  </a:schemeClr>
                </a:solidFill>
                <a:latin typeface="Arial" pitchFamily="34" charset="0"/>
              </a:defRPr>
            </a:lvl3pPr>
            <a:lvl4pPr marL="1371532" indent="0" algn="ctr" rtl="0" eaLnBrk="0" fontAlgn="base" hangingPunct="0">
              <a:spcBef>
                <a:spcPct val="20000"/>
              </a:spcBef>
              <a:spcAft>
                <a:spcPct val="0"/>
              </a:spcAft>
              <a:buNone/>
              <a:defRPr sz="2000">
                <a:solidFill>
                  <a:schemeClr val="tx1">
                    <a:tint val="75000"/>
                  </a:schemeClr>
                </a:solidFill>
                <a:latin typeface="Arial" pitchFamily="34" charset="0"/>
              </a:defRPr>
            </a:lvl4pPr>
            <a:lvl5pPr marL="1828709" indent="0" algn="ctr" rtl="0" eaLnBrk="0" fontAlgn="base" hangingPunct="0">
              <a:spcBef>
                <a:spcPct val="20000"/>
              </a:spcBef>
              <a:spcAft>
                <a:spcPct val="0"/>
              </a:spcAft>
              <a:buNone/>
              <a:defRPr sz="2000">
                <a:solidFill>
                  <a:schemeClr val="tx1">
                    <a:tint val="75000"/>
                  </a:schemeClr>
                </a:solidFill>
                <a:latin typeface="Arial" pitchFamily="34" charset="0"/>
              </a:defRPr>
            </a:lvl5pPr>
            <a:lvl6pPr marL="2285886" indent="0" algn="ctr" rtl="0" eaLnBrk="0" fontAlgn="base" hangingPunct="0">
              <a:spcBef>
                <a:spcPct val="20000"/>
              </a:spcBef>
              <a:spcAft>
                <a:spcPct val="0"/>
              </a:spcAft>
              <a:buNone/>
              <a:defRPr sz="2000">
                <a:solidFill>
                  <a:schemeClr val="tx1">
                    <a:tint val="75000"/>
                  </a:schemeClr>
                </a:solidFill>
                <a:latin typeface="Arial" pitchFamily="34" charset="0"/>
              </a:defRPr>
            </a:lvl6pPr>
            <a:lvl7pPr marL="2743062" indent="0" algn="ctr" rtl="0" eaLnBrk="0" fontAlgn="base" hangingPunct="0">
              <a:spcBef>
                <a:spcPct val="20000"/>
              </a:spcBef>
              <a:spcAft>
                <a:spcPct val="0"/>
              </a:spcAft>
              <a:buNone/>
              <a:defRPr sz="2000">
                <a:solidFill>
                  <a:schemeClr val="tx1">
                    <a:tint val="75000"/>
                  </a:schemeClr>
                </a:solidFill>
                <a:latin typeface="Arial" pitchFamily="34" charset="0"/>
              </a:defRPr>
            </a:lvl7pPr>
            <a:lvl8pPr marL="3200240" indent="0" algn="ctr" rtl="0" eaLnBrk="0" fontAlgn="base" hangingPunct="0">
              <a:spcBef>
                <a:spcPct val="20000"/>
              </a:spcBef>
              <a:spcAft>
                <a:spcPct val="0"/>
              </a:spcAft>
              <a:buNone/>
              <a:defRPr sz="2000">
                <a:solidFill>
                  <a:schemeClr val="tx1">
                    <a:tint val="75000"/>
                  </a:schemeClr>
                </a:solidFill>
                <a:latin typeface="Arial" pitchFamily="34" charset="0"/>
              </a:defRPr>
            </a:lvl8pPr>
            <a:lvl9pPr marL="3657418" indent="0" algn="ctr" rtl="0" eaLnBrk="0" fontAlgn="base" hangingPunct="0">
              <a:spcBef>
                <a:spcPct val="20000"/>
              </a:spcBef>
              <a:spcAft>
                <a:spcPct val="0"/>
              </a:spcAft>
              <a:buNone/>
              <a:defRPr sz="2000">
                <a:solidFill>
                  <a:schemeClr val="tx1">
                    <a:tint val="75000"/>
                  </a:schemeClr>
                </a:solidFill>
                <a:latin typeface="Arial" pitchFamily="34" charset="0"/>
              </a:defRPr>
            </a:lvl9pPr>
          </a:lstStyle>
          <a:p>
            <a:pPr marL="457200" indent="-457200" algn="l" eaLnBrk="1" fontAlgn="auto" hangingPunct="1">
              <a:spcBef>
                <a:spcPts val="0"/>
              </a:spcBef>
              <a:spcAft>
                <a:spcPts val="0"/>
              </a:spcAft>
              <a:buBlip>
                <a:blip r:embed="rId3"/>
              </a:buBlip>
              <a:defRPr/>
            </a:pPr>
            <a:r>
              <a:rPr lang="en-US" sz="2800" kern="0" spc="-150" dirty="0" smtClean="0">
                <a:solidFill>
                  <a:schemeClr val="tx2">
                    <a:lumMod val="75000"/>
                  </a:schemeClr>
                </a:solidFill>
              </a:rPr>
              <a:t>Choosing one threshold for extracting streams from DEM leads to inaccurate results</a:t>
            </a:r>
          </a:p>
          <a:p>
            <a:pPr marL="457200" indent="-457200" algn="l" eaLnBrk="1" fontAlgn="auto" hangingPunct="1">
              <a:spcBef>
                <a:spcPts val="0"/>
              </a:spcBef>
              <a:spcAft>
                <a:spcPts val="0"/>
              </a:spcAft>
              <a:buBlip>
                <a:blip r:embed="rId3"/>
              </a:buBlip>
              <a:defRPr/>
            </a:pPr>
            <a:r>
              <a:rPr lang="en-US" sz="2800" kern="0" spc="-150" dirty="0" smtClean="0">
                <a:solidFill>
                  <a:schemeClr val="tx2">
                    <a:lumMod val="75000"/>
                  </a:schemeClr>
                </a:solidFill>
              </a:rPr>
              <a:t>Using density partitions for </a:t>
            </a:r>
            <a:r>
              <a:rPr lang="en-US" sz="2800" kern="0" spc="-150" dirty="0">
                <a:solidFill>
                  <a:schemeClr val="tx2">
                    <a:lumMod val="75000"/>
                  </a:schemeClr>
                </a:solidFill>
              </a:rPr>
              <a:t>extracting streams from DEM </a:t>
            </a:r>
            <a:r>
              <a:rPr lang="en-US" sz="2800" kern="0" spc="-150" dirty="0" smtClean="0">
                <a:solidFill>
                  <a:schemeClr val="tx2">
                    <a:lumMod val="75000"/>
                  </a:schemeClr>
                </a:solidFill>
              </a:rPr>
              <a:t>improves the results</a:t>
            </a:r>
          </a:p>
          <a:p>
            <a:pPr marL="457200" indent="-457200" algn="l" eaLnBrk="1" fontAlgn="auto" hangingPunct="1">
              <a:spcBef>
                <a:spcPts val="0"/>
              </a:spcBef>
              <a:spcAft>
                <a:spcPts val="0"/>
              </a:spcAft>
              <a:buBlip>
                <a:blip r:embed="rId3"/>
              </a:buBlip>
              <a:defRPr/>
            </a:pPr>
            <a:r>
              <a:rPr lang="en-US" sz="2800" kern="0" spc="-150" dirty="0">
                <a:solidFill>
                  <a:schemeClr val="tx2">
                    <a:lumMod val="75000"/>
                  </a:schemeClr>
                </a:solidFill>
              </a:rPr>
              <a:t>There is a </a:t>
            </a:r>
            <a:r>
              <a:rPr lang="en-US" sz="2800" kern="0" spc="-150" dirty="0" smtClean="0">
                <a:solidFill>
                  <a:schemeClr val="tx2">
                    <a:lumMod val="75000"/>
                  </a:schemeClr>
                </a:solidFill>
              </a:rPr>
              <a:t>correlation </a:t>
            </a:r>
            <a:r>
              <a:rPr lang="en-US" sz="2800" kern="0" spc="-150" dirty="0">
                <a:solidFill>
                  <a:schemeClr val="tx2">
                    <a:lumMod val="75000"/>
                  </a:schemeClr>
                </a:solidFill>
              </a:rPr>
              <a:t>between </a:t>
            </a:r>
            <a:r>
              <a:rPr lang="en-US" sz="2800" kern="0" spc="-150" dirty="0" smtClean="0">
                <a:solidFill>
                  <a:schemeClr val="tx2">
                    <a:lumMod val="75000"/>
                  </a:schemeClr>
                </a:solidFill>
              </a:rPr>
              <a:t>threshold </a:t>
            </a:r>
            <a:r>
              <a:rPr lang="en-US" sz="2800" kern="0" spc="-150" dirty="0">
                <a:solidFill>
                  <a:schemeClr val="tx2">
                    <a:lumMod val="75000"/>
                  </a:schemeClr>
                </a:solidFill>
              </a:rPr>
              <a:t>and </a:t>
            </a:r>
            <a:r>
              <a:rPr lang="en-US" sz="2800" kern="0" spc="-150" dirty="0" smtClean="0">
                <a:solidFill>
                  <a:schemeClr val="tx2">
                    <a:lumMod val="75000"/>
                  </a:schemeClr>
                </a:solidFill>
              </a:rPr>
              <a:t>CLC and also between threshold and density</a:t>
            </a:r>
          </a:p>
          <a:p>
            <a:pPr marL="457200" indent="-457200" algn="l" eaLnBrk="1" fontAlgn="auto" hangingPunct="1">
              <a:spcBef>
                <a:spcPts val="0"/>
              </a:spcBef>
              <a:spcAft>
                <a:spcPts val="0"/>
              </a:spcAft>
              <a:buBlip>
                <a:blip r:embed="rId3"/>
              </a:buBlip>
              <a:defRPr/>
            </a:pPr>
            <a:r>
              <a:rPr lang="en-US" sz="2800" kern="0" spc="-150" dirty="0" smtClean="0">
                <a:solidFill>
                  <a:schemeClr val="tx2">
                    <a:lumMod val="75000"/>
                  </a:schemeClr>
                </a:solidFill>
              </a:rPr>
              <a:t>Some of the small CLC values are related to DEM-based method problems (e.g., flat areas, water bodies), and some of them are related to the definition of density partitions that more investigation is required</a:t>
            </a:r>
          </a:p>
          <a:p>
            <a:pPr marL="457200" indent="-457200" algn="l" eaLnBrk="1" fontAlgn="auto" hangingPunct="1">
              <a:spcBef>
                <a:spcPts val="0"/>
              </a:spcBef>
              <a:spcAft>
                <a:spcPts val="0"/>
              </a:spcAft>
              <a:buBlip>
                <a:blip r:embed="rId3"/>
              </a:buBlip>
              <a:defRPr/>
            </a:pPr>
            <a:r>
              <a:rPr lang="en-US" sz="2800" kern="0" spc="-150" dirty="0" smtClean="0">
                <a:solidFill>
                  <a:schemeClr val="tx2">
                    <a:lumMod val="75000"/>
                  </a:schemeClr>
                </a:solidFill>
              </a:rPr>
              <a:t>Most of the errors is extracted streams were related to the first order streams</a:t>
            </a:r>
          </a:p>
          <a:p>
            <a:pPr marL="457200" indent="-457200" algn="l" eaLnBrk="1" fontAlgn="auto" hangingPunct="1">
              <a:spcBef>
                <a:spcPts val="0"/>
              </a:spcBef>
              <a:spcAft>
                <a:spcPts val="0"/>
              </a:spcAft>
              <a:buBlip>
                <a:blip r:embed="rId3"/>
              </a:buBlip>
              <a:defRPr/>
            </a:pPr>
            <a:r>
              <a:rPr lang="en-US" sz="2800" kern="0" spc="-150" dirty="0" smtClean="0">
                <a:solidFill>
                  <a:schemeClr val="tx2">
                    <a:lumMod val="75000"/>
                  </a:schemeClr>
                </a:solidFill>
              </a:rPr>
              <a:t>Some </a:t>
            </a:r>
            <a:r>
              <a:rPr lang="en-US" sz="2800" kern="0" spc="-150" dirty="0">
                <a:solidFill>
                  <a:schemeClr val="tx2">
                    <a:lumMod val="75000"/>
                  </a:schemeClr>
                </a:solidFill>
              </a:rPr>
              <a:t>stream </a:t>
            </a:r>
            <a:r>
              <a:rPr lang="en-US" sz="2800" kern="0" spc="-150" dirty="0" err="1">
                <a:solidFill>
                  <a:schemeClr val="tx2">
                    <a:lumMod val="75000"/>
                  </a:schemeClr>
                </a:solidFill>
              </a:rPr>
              <a:t>disconnectivity</a:t>
            </a:r>
            <a:r>
              <a:rPr lang="en-US" sz="2800" kern="0" spc="-150" dirty="0">
                <a:solidFill>
                  <a:schemeClr val="tx2">
                    <a:lumMod val="75000"/>
                  </a:schemeClr>
                </a:solidFill>
              </a:rPr>
              <a:t> </a:t>
            </a:r>
            <a:r>
              <a:rPr lang="en-US" sz="2800" kern="0" spc="-150" dirty="0" smtClean="0">
                <a:solidFill>
                  <a:schemeClr val="tx2">
                    <a:lumMod val="75000"/>
                  </a:schemeClr>
                </a:solidFill>
              </a:rPr>
              <a:t>happen due to the clipping of raster data</a:t>
            </a:r>
            <a:endParaRPr lang="en-US" sz="2800" kern="0" spc="-150" dirty="0">
              <a:solidFill>
                <a:schemeClr val="tx2">
                  <a:lumMod val="75000"/>
                </a:schemeClr>
              </a:solidFill>
            </a:endParaRPr>
          </a:p>
          <a:p>
            <a:pPr marL="457200" indent="-457200" algn="l" eaLnBrk="1" fontAlgn="auto" hangingPunct="1">
              <a:spcBef>
                <a:spcPts val="0"/>
              </a:spcBef>
              <a:spcAft>
                <a:spcPts val="0"/>
              </a:spcAft>
              <a:buBlip>
                <a:blip r:embed="rId3"/>
              </a:buBlip>
              <a:defRPr/>
            </a:pPr>
            <a:endParaRPr lang="en-US" sz="2800" kern="0" spc="-150" dirty="0" smtClean="0">
              <a:solidFill>
                <a:schemeClr val="tx2">
                  <a:lumMod val="75000"/>
                </a:schemeClr>
              </a:solidFill>
            </a:endParaRPr>
          </a:p>
          <a:p>
            <a:pPr marL="457200" indent="-457200" algn="l" eaLnBrk="1" fontAlgn="auto" hangingPunct="1">
              <a:spcBef>
                <a:spcPts val="0"/>
              </a:spcBef>
              <a:spcAft>
                <a:spcPts val="0"/>
              </a:spcAft>
              <a:buBlip>
                <a:blip r:embed="rId3"/>
              </a:buBlip>
              <a:defRPr/>
            </a:pPr>
            <a:endParaRPr lang="en-US" sz="2800" kern="0" spc="-150" dirty="0" smtClean="0">
              <a:solidFill>
                <a:schemeClr val="tx2">
                  <a:lumMod val="75000"/>
                </a:schemeClr>
              </a:solidFill>
            </a:endParaRPr>
          </a:p>
          <a:p>
            <a:pPr algn="l" eaLnBrk="1" fontAlgn="auto" hangingPunct="1">
              <a:spcBef>
                <a:spcPts val="0"/>
              </a:spcBef>
              <a:spcAft>
                <a:spcPts val="0"/>
              </a:spcAft>
              <a:defRPr/>
            </a:pPr>
            <a:endParaRPr lang="en-US" kern="0" spc="-150" dirty="0">
              <a:solidFill>
                <a:srgbClr val="1F497D">
                  <a:lumMod val="75000"/>
                </a:srgbClr>
              </a:solidFill>
            </a:endParaRPr>
          </a:p>
          <a:p>
            <a:pPr marL="457200" lvl="1" algn="l" eaLnBrk="1" fontAlgn="auto" hangingPunct="1">
              <a:spcBef>
                <a:spcPts val="0"/>
              </a:spcBef>
              <a:spcAft>
                <a:spcPts val="0"/>
              </a:spcAft>
              <a:defRPr/>
            </a:pPr>
            <a:endParaRPr lang="en-US" sz="2400" kern="0" spc="-150" dirty="0" smtClean="0">
              <a:solidFill>
                <a:srgbClr val="1F497D">
                  <a:lumMod val="75000"/>
                </a:srgbClr>
              </a:solidFill>
              <a:latin typeface="Calibri"/>
            </a:endParaRPr>
          </a:p>
          <a:p>
            <a:pPr algn="l" eaLnBrk="1" fontAlgn="auto" hangingPunct="1">
              <a:spcBef>
                <a:spcPts val="0"/>
              </a:spcBef>
              <a:spcAft>
                <a:spcPts val="0"/>
              </a:spcAft>
              <a:defRPr/>
            </a:pPr>
            <a:endParaRPr lang="en-US" sz="2400" kern="0" spc="-150" dirty="0" smtClean="0">
              <a:solidFill>
                <a:schemeClr val="tx2">
                  <a:lumMod val="75000"/>
                </a:schemeClr>
              </a:solidFill>
            </a:endParaRPr>
          </a:p>
          <a:p>
            <a:pPr algn="l" eaLnBrk="1" fontAlgn="auto" hangingPunct="1">
              <a:spcBef>
                <a:spcPts val="0"/>
              </a:spcBef>
              <a:spcAft>
                <a:spcPts val="0"/>
              </a:spcAft>
              <a:defRPr/>
            </a:pPr>
            <a:endParaRPr lang="en-US" sz="2400" spc="-150" dirty="0">
              <a:solidFill>
                <a:schemeClr val="tx2">
                  <a:lumMod val="75000"/>
                </a:schemeClr>
              </a:solidFill>
            </a:endParaRPr>
          </a:p>
        </p:txBody>
      </p:sp>
    </p:spTree>
    <p:extLst>
      <p:ext uri="{BB962C8B-B14F-4D97-AF65-F5344CB8AC3E}">
        <p14:creationId xmlns:p14="http://schemas.microsoft.com/office/powerpoint/2010/main" val="1662214149"/>
      </p:ext>
    </p:extLst>
  </p:cSld>
  <p:clrMapOvr>
    <a:masterClrMapping/>
  </p:clrMapOvr>
  <mc:AlternateContent xmlns:mc="http://schemas.openxmlformats.org/markup-compatibility/2006" xmlns:p14="http://schemas.microsoft.com/office/powerpoint/2010/main">
    <mc:Choice Requires="p14">
      <p:transition p14:dur="250" advClick="0" advTm="2968">
        <p:fade/>
      </p:transition>
    </mc:Choice>
    <mc:Fallback xmlns="">
      <p:transition advClick="0" advTm="2968">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Group 48"/>
          <p:cNvGrpSpPr>
            <a:grpSpLocks/>
          </p:cNvGrpSpPr>
          <p:nvPr/>
        </p:nvGrpSpPr>
        <p:grpSpPr bwMode="auto">
          <a:xfrm>
            <a:off x="0" y="-14288"/>
            <a:ext cx="9144000" cy="6872288"/>
            <a:chOff x="0" y="-14263"/>
            <a:chExt cx="9144000" cy="6872263"/>
          </a:xfrm>
        </p:grpSpPr>
        <p:sp>
          <p:nvSpPr>
            <p:cNvPr id="50" name="Rectangle 49"/>
            <p:cNvSpPr/>
            <p:nvPr/>
          </p:nvSpPr>
          <p:spPr>
            <a:xfrm>
              <a:off x="0" y="-14263"/>
              <a:ext cx="9144000" cy="68722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1" name="Rectangle 50"/>
            <p:cNvSpPr/>
            <p:nvPr/>
          </p:nvSpPr>
          <p:spPr>
            <a:xfrm>
              <a:off x="0" y="68239"/>
              <a:ext cx="9144000" cy="6789761"/>
            </a:xfrm>
            <a:prstGeom prst="rect">
              <a:avLst/>
            </a:prstGeom>
            <a:gradFill flip="none" rotWithShape="1">
              <a:gsLst>
                <a:gs pos="100000">
                  <a:schemeClr val="tx1">
                    <a:lumMod val="95000"/>
                    <a:lumOff val="5000"/>
                  </a:schemeClr>
                </a:gs>
                <a:gs pos="0">
                  <a:schemeClr val="tx1">
                    <a:lumMod val="65000"/>
                    <a:lumOff val="35000"/>
                  </a:schemeClr>
                </a:gs>
              </a:gsLst>
              <a:path path="circle">
                <a:fillToRect l="50000" t="50000" r="50000" b="50000"/>
              </a:path>
              <a:tileRect/>
            </a:gradFill>
            <a:ln>
              <a:noFill/>
            </a:ln>
            <a:effectLst>
              <a:glow>
                <a:schemeClr val="tx1">
                  <a:alpha val="0"/>
                </a:schemeClr>
              </a:glow>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25" name="Rectangle 24"/>
          <p:cNvSpPr/>
          <p:nvPr/>
        </p:nvSpPr>
        <p:spPr>
          <a:xfrm>
            <a:off x="233011" y="620692"/>
            <a:ext cx="8677989" cy="5876781"/>
          </a:xfrm>
          <a:prstGeom prst="rect">
            <a:avLst/>
          </a:prstGeom>
          <a:solidFill>
            <a:schemeClr val="tx1">
              <a:alpha val="21961"/>
            </a:schemeClr>
          </a:solidFill>
          <a:ln>
            <a:noFill/>
          </a:ln>
          <a:effectLst>
            <a:outerShdw blurRad="381000" dist="203200" dir="5400000" sx="102000" sy="102000" rotWithShape="0">
              <a:prstClr val="black">
                <a:alpha val="49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a:p>
        </p:txBody>
      </p:sp>
      <p:sp>
        <p:nvSpPr>
          <p:cNvPr id="39" name="Rectangle 38"/>
          <p:cNvSpPr/>
          <p:nvPr/>
        </p:nvSpPr>
        <p:spPr>
          <a:xfrm>
            <a:off x="0" y="-14288"/>
            <a:ext cx="9144000" cy="6872289"/>
          </a:xfrm>
          <a:prstGeom prst="rect">
            <a:avLst/>
          </a:prstGeom>
          <a:gradFill flip="none" rotWithShape="1">
            <a:gsLst>
              <a:gs pos="100000">
                <a:schemeClr val="bg1">
                  <a:lumMod val="87000"/>
                </a:schemeClr>
              </a:gs>
              <a:gs pos="13000">
                <a:schemeClr val="bg1"/>
              </a:gs>
            </a:gsLst>
            <a:lin ang="5400000" scaled="1"/>
            <a:tileRect/>
          </a:gradFill>
          <a:ln w="12700">
            <a:solidFill>
              <a:schemeClr val="bg1">
                <a:lumMod val="65000"/>
              </a:schemeClr>
            </a:solidFill>
          </a:ln>
          <a:effectLst>
            <a:outerShdw blurRad="381000" dist="203200" dir="5400000" sx="102000" sy="102000" rotWithShape="0">
              <a:prstClr val="black">
                <a:alpha val="49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Subtitle 2"/>
          <p:cNvSpPr>
            <a:spLocks noGrp="1"/>
          </p:cNvSpPr>
          <p:nvPr>
            <p:ph type="subTitle" idx="1"/>
          </p:nvPr>
        </p:nvSpPr>
        <p:spPr>
          <a:xfrm>
            <a:off x="395536" y="1556792"/>
            <a:ext cx="7992892" cy="504056"/>
          </a:xfrm>
          <a:ln>
            <a:miter lim="800000"/>
            <a:headEnd/>
            <a:tailEnd/>
          </a:ln>
          <a:extLst/>
        </p:spPr>
        <p:txBody>
          <a:bodyPr rtlCol="0">
            <a:noAutofit/>
            <a:scene3d>
              <a:camera prst="orthographicFront"/>
              <a:lightRig rig="threePt" dir="t"/>
            </a:scene3d>
            <a:sp3d extrusionH="57150">
              <a:bevelT w="38100" h="38100"/>
            </a:sp3d>
          </a:bodyPr>
          <a:lstStyle/>
          <a:p>
            <a:pPr algn="l" eaLnBrk="1" fontAlgn="auto" hangingPunct="1">
              <a:spcBef>
                <a:spcPts val="0"/>
              </a:spcBef>
              <a:spcAft>
                <a:spcPts val="0"/>
              </a:spcAft>
              <a:defRPr/>
            </a:pPr>
            <a:r>
              <a:rPr lang="en-US" sz="2800" spc="-151" dirty="0" smtClean="0">
                <a:solidFill>
                  <a:schemeClr val="tx2">
                    <a:lumMod val="75000"/>
                  </a:schemeClr>
                </a:solidFill>
                <a:latin typeface="+mn-lt"/>
              </a:rPr>
              <a:t> </a:t>
            </a:r>
            <a:endParaRPr lang="en-US" sz="2800" spc="-151" dirty="0">
              <a:solidFill>
                <a:schemeClr val="tx2">
                  <a:lumMod val="75000"/>
                </a:schemeClr>
              </a:solidFill>
              <a:latin typeface="+mn-lt"/>
            </a:endParaRPr>
          </a:p>
        </p:txBody>
      </p:sp>
      <p:sp>
        <p:nvSpPr>
          <p:cNvPr id="16" name="Freeform 15"/>
          <p:cNvSpPr/>
          <p:nvPr/>
        </p:nvSpPr>
        <p:spPr>
          <a:xfrm>
            <a:off x="0" y="-14289"/>
            <a:ext cx="9144000" cy="936104"/>
          </a:xfrm>
          <a:custGeom>
            <a:avLst/>
            <a:gdLst>
              <a:gd name="connsiteX0" fmla="*/ 0 w 7435339"/>
              <a:gd name="connsiteY0" fmla="*/ 0 h 792088"/>
              <a:gd name="connsiteX1" fmla="*/ 7435339 w 7435339"/>
              <a:gd name="connsiteY1" fmla="*/ 0 h 792088"/>
              <a:gd name="connsiteX2" fmla="*/ 7435339 w 7435339"/>
              <a:gd name="connsiteY2" fmla="*/ 792088 h 792088"/>
              <a:gd name="connsiteX3" fmla="*/ 0 w 7435339"/>
              <a:gd name="connsiteY3" fmla="*/ 792088 h 792088"/>
              <a:gd name="connsiteX4" fmla="*/ 0 w 7435339"/>
              <a:gd name="connsiteY4" fmla="*/ 0 h 792088"/>
              <a:gd name="connsiteX0" fmla="*/ 0 w 7723371"/>
              <a:gd name="connsiteY0" fmla="*/ 0 h 792088"/>
              <a:gd name="connsiteX1" fmla="*/ 7723371 w 7723371"/>
              <a:gd name="connsiteY1" fmla="*/ 19023 h 792088"/>
              <a:gd name="connsiteX2" fmla="*/ 7435339 w 7723371"/>
              <a:gd name="connsiteY2" fmla="*/ 792088 h 792088"/>
              <a:gd name="connsiteX3" fmla="*/ 0 w 7723371"/>
              <a:gd name="connsiteY3" fmla="*/ 792088 h 792088"/>
              <a:gd name="connsiteX4" fmla="*/ 0 w 7723371"/>
              <a:gd name="connsiteY4" fmla="*/ 0 h 792088"/>
              <a:gd name="connsiteX0" fmla="*/ 0 w 7435339"/>
              <a:gd name="connsiteY0" fmla="*/ 0 h 792088"/>
              <a:gd name="connsiteX1" fmla="*/ 6701228 w 7435339"/>
              <a:gd name="connsiteY1" fmla="*/ 19023 h 792088"/>
              <a:gd name="connsiteX2" fmla="*/ 7435339 w 7435339"/>
              <a:gd name="connsiteY2" fmla="*/ 792088 h 792088"/>
              <a:gd name="connsiteX3" fmla="*/ 0 w 7435339"/>
              <a:gd name="connsiteY3" fmla="*/ 792088 h 792088"/>
              <a:gd name="connsiteX4" fmla="*/ 0 w 7435339"/>
              <a:gd name="connsiteY4" fmla="*/ 0 h 792088"/>
              <a:gd name="connsiteX0" fmla="*/ 0 w 6723847"/>
              <a:gd name="connsiteY0" fmla="*/ 0 h 792088"/>
              <a:gd name="connsiteX1" fmla="*/ 6701228 w 6723847"/>
              <a:gd name="connsiteY1" fmla="*/ 19023 h 792088"/>
              <a:gd name="connsiteX2" fmla="*/ 6723847 w 6723847"/>
              <a:gd name="connsiteY2" fmla="*/ 792088 h 792088"/>
              <a:gd name="connsiteX3" fmla="*/ 0 w 6723847"/>
              <a:gd name="connsiteY3" fmla="*/ 792088 h 792088"/>
              <a:gd name="connsiteX4" fmla="*/ 0 w 6723847"/>
              <a:gd name="connsiteY4" fmla="*/ 0 h 792088"/>
              <a:gd name="connsiteX0" fmla="*/ 0 w 6731291"/>
              <a:gd name="connsiteY0" fmla="*/ 0 h 792088"/>
              <a:gd name="connsiteX1" fmla="*/ 6731291 w 6731291"/>
              <a:gd name="connsiteY1" fmla="*/ 19023 h 792088"/>
              <a:gd name="connsiteX2" fmla="*/ 6723847 w 6731291"/>
              <a:gd name="connsiteY2" fmla="*/ 792088 h 792088"/>
              <a:gd name="connsiteX3" fmla="*/ 0 w 6731291"/>
              <a:gd name="connsiteY3" fmla="*/ 792088 h 792088"/>
              <a:gd name="connsiteX4" fmla="*/ 0 w 6731291"/>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1291" h="792088">
                <a:moveTo>
                  <a:pt x="0" y="0"/>
                </a:moveTo>
                <a:lnTo>
                  <a:pt x="6731291" y="19023"/>
                </a:lnTo>
                <a:cubicBezTo>
                  <a:pt x="6728810" y="276711"/>
                  <a:pt x="6726328" y="534400"/>
                  <a:pt x="6723847" y="792088"/>
                </a:cubicBezTo>
                <a:lnTo>
                  <a:pt x="0" y="792088"/>
                </a:lnTo>
                <a:lnTo>
                  <a:pt x="0" y="0"/>
                </a:lnTo>
                <a:close/>
              </a:path>
            </a:pathLst>
          </a:cu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5400000" scaled="1"/>
            <a:tileRect/>
          </a:gradFill>
          <a:ln>
            <a:noFill/>
          </a:ln>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Title 1"/>
          <p:cNvSpPr>
            <a:spLocks noGrp="1"/>
          </p:cNvSpPr>
          <p:nvPr>
            <p:ph type="ctrTitle"/>
          </p:nvPr>
        </p:nvSpPr>
        <p:spPr>
          <a:xfrm>
            <a:off x="107504" y="0"/>
            <a:ext cx="9001000" cy="785819"/>
          </a:xfrm>
          <a:ln>
            <a:miter lim="800000"/>
            <a:headEnd/>
            <a:tailEnd/>
          </a:ln>
          <a:extLst/>
        </p:spPr>
        <p:txBody>
          <a:bodyPr rtlCol="0" anchor="t">
            <a:noAutofit/>
            <a:scene3d>
              <a:camera prst="orthographicFront"/>
              <a:lightRig rig="soft" dir="t">
                <a:rot lat="0" lon="0" rev="10800000"/>
              </a:lightRig>
            </a:scene3d>
            <a:sp3d>
              <a:bevelT w="27940" h="12700"/>
              <a:contourClr>
                <a:srgbClr val="DDDDDD"/>
              </a:contourClr>
            </a:sp3d>
          </a:bodyPr>
          <a:lstStyle/>
          <a:p>
            <a:pPr eaLnBrk="1" fontAlgn="auto" hangingPunct="1">
              <a:spcBef>
                <a:spcPts val="0"/>
              </a:spcBef>
              <a:spcAft>
                <a:spcPts val="0"/>
              </a:spcAft>
              <a:defRPr/>
            </a:pPr>
            <a:r>
              <a:rPr lang="en-US" b="1" spc="-151" dirty="0">
                <a:ln w="11430"/>
                <a:solidFill>
                  <a:srgbClr val="F8F8F8"/>
                </a:solidFill>
                <a:latin typeface="Rockwell" panose="02060603020205020403" pitchFamily="18" charset="0"/>
              </a:rPr>
              <a:t>Introduction</a:t>
            </a:r>
            <a:r>
              <a:rPr lang="en-US" sz="2800" b="1" spc="-151" dirty="0" smtClean="0">
                <a:ln w="11430"/>
                <a:solidFill>
                  <a:srgbClr val="F8F8F8"/>
                </a:solidFill>
                <a:latin typeface="+mn-lt"/>
              </a:rPr>
              <a:t/>
            </a:r>
            <a:br>
              <a:rPr lang="en-US" sz="2800" b="1" spc="-151" dirty="0" smtClean="0">
                <a:ln w="11430"/>
                <a:solidFill>
                  <a:srgbClr val="F8F8F8"/>
                </a:solidFill>
                <a:latin typeface="+mn-lt"/>
              </a:rPr>
            </a:br>
            <a:endParaRPr lang="en-US" sz="2800" b="1" spc="-151" dirty="0">
              <a:ln w="11430"/>
              <a:solidFill>
                <a:srgbClr val="F8F8F8"/>
              </a:solidFill>
              <a:latin typeface="+mn-lt"/>
            </a:endParaRPr>
          </a:p>
        </p:txBody>
      </p:sp>
      <p:sp>
        <p:nvSpPr>
          <p:cNvPr id="17" name="Subtitle 2"/>
          <p:cNvSpPr txBox="1">
            <a:spLocks/>
          </p:cNvSpPr>
          <p:nvPr/>
        </p:nvSpPr>
        <p:spPr bwMode="auto">
          <a:xfrm>
            <a:off x="-36512" y="980728"/>
            <a:ext cx="8640960" cy="504056"/>
          </a:xfrm>
          <a:prstGeom prst="rect">
            <a:avLst/>
          </a:prstGeom>
          <a:noFill/>
          <a:ln>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scene3d>
              <a:camera prst="orthographicFront"/>
              <a:lightRig rig="threePt" dir="t"/>
            </a:scene3d>
            <a:sp3d extrusionH="57150">
              <a:bevelT w="38100" h="38100"/>
            </a:sp3d>
          </a:bodyPr>
          <a:lstStyle>
            <a:lvl1pPr marL="0" indent="0" algn="ctr" rtl="0" eaLnBrk="0" fontAlgn="base" hangingPunct="0">
              <a:spcBef>
                <a:spcPct val="20000"/>
              </a:spcBef>
              <a:spcAft>
                <a:spcPct val="0"/>
              </a:spcAft>
              <a:buNone/>
              <a:defRPr sz="3200">
                <a:solidFill>
                  <a:schemeClr val="tx1">
                    <a:tint val="75000"/>
                  </a:schemeClr>
                </a:solidFill>
                <a:latin typeface="Arial" pitchFamily="34" charset="0"/>
              </a:defRPr>
            </a:lvl1pPr>
            <a:lvl2pPr marL="457178" indent="0" algn="ctr" rtl="0" eaLnBrk="0" fontAlgn="base" hangingPunct="0">
              <a:spcBef>
                <a:spcPct val="20000"/>
              </a:spcBef>
              <a:spcAft>
                <a:spcPct val="0"/>
              </a:spcAft>
              <a:buNone/>
              <a:defRPr sz="2800">
                <a:solidFill>
                  <a:schemeClr val="tx1">
                    <a:tint val="75000"/>
                  </a:schemeClr>
                </a:solidFill>
                <a:latin typeface="Arial" pitchFamily="34" charset="0"/>
              </a:defRPr>
            </a:lvl2pPr>
            <a:lvl3pPr marL="914354" indent="0" algn="ctr" rtl="0" eaLnBrk="0" fontAlgn="base" hangingPunct="0">
              <a:spcBef>
                <a:spcPct val="20000"/>
              </a:spcBef>
              <a:spcAft>
                <a:spcPct val="0"/>
              </a:spcAft>
              <a:buNone/>
              <a:defRPr sz="2400">
                <a:solidFill>
                  <a:schemeClr val="tx1">
                    <a:tint val="75000"/>
                  </a:schemeClr>
                </a:solidFill>
                <a:latin typeface="Arial" pitchFamily="34" charset="0"/>
              </a:defRPr>
            </a:lvl3pPr>
            <a:lvl4pPr marL="1371532" indent="0" algn="ctr" rtl="0" eaLnBrk="0" fontAlgn="base" hangingPunct="0">
              <a:spcBef>
                <a:spcPct val="20000"/>
              </a:spcBef>
              <a:spcAft>
                <a:spcPct val="0"/>
              </a:spcAft>
              <a:buNone/>
              <a:defRPr sz="2000">
                <a:solidFill>
                  <a:schemeClr val="tx1">
                    <a:tint val="75000"/>
                  </a:schemeClr>
                </a:solidFill>
                <a:latin typeface="Arial" pitchFamily="34" charset="0"/>
              </a:defRPr>
            </a:lvl4pPr>
            <a:lvl5pPr marL="1828709" indent="0" algn="ctr" rtl="0" eaLnBrk="0" fontAlgn="base" hangingPunct="0">
              <a:spcBef>
                <a:spcPct val="20000"/>
              </a:spcBef>
              <a:spcAft>
                <a:spcPct val="0"/>
              </a:spcAft>
              <a:buNone/>
              <a:defRPr sz="2000">
                <a:solidFill>
                  <a:schemeClr val="tx1">
                    <a:tint val="75000"/>
                  </a:schemeClr>
                </a:solidFill>
                <a:latin typeface="Arial" pitchFamily="34" charset="0"/>
              </a:defRPr>
            </a:lvl5pPr>
            <a:lvl6pPr marL="2285886" indent="0" algn="ctr" rtl="0" eaLnBrk="0" fontAlgn="base" hangingPunct="0">
              <a:spcBef>
                <a:spcPct val="20000"/>
              </a:spcBef>
              <a:spcAft>
                <a:spcPct val="0"/>
              </a:spcAft>
              <a:buNone/>
              <a:defRPr sz="2000">
                <a:solidFill>
                  <a:schemeClr val="tx1">
                    <a:tint val="75000"/>
                  </a:schemeClr>
                </a:solidFill>
                <a:latin typeface="Arial" pitchFamily="34" charset="0"/>
              </a:defRPr>
            </a:lvl6pPr>
            <a:lvl7pPr marL="2743062" indent="0" algn="ctr" rtl="0" eaLnBrk="0" fontAlgn="base" hangingPunct="0">
              <a:spcBef>
                <a:spcPct val="20000"/>
              </a:spcBef>
              <a:spcAft>
                <a:spcPct val="0"/>
              </a:spcAft>
              <a:buNone/>
              <a:defRPr sz="2000">
                <a:solidFill>
                  <a:schemeClr val="tx1">
                    <a:tint val="75000"/>
                  </a:schemeClr>
                </a:solidFill>
                <a:latin typeface="Arial" pitchFamily="34" charset="0"/>
              </a:defRPr>
            </a:lvl7pPr>
            <a:lvl8pPr marL="3200240" indent="0" algn="ctr" rtl="0" eaLnBrk="0" fontAlgn="base" hangingPunct="0">
              <a:spcBef>
                <a:spcPct val="20000"/>
              </a:spcBef>
              <a:spcAft>
                <a:spcPct val="0"/>
              </a:spcAft>
              <a:buNone/>
              <a:defRPr sz="2000">
                <a:solidFill>
                  <a:schemeClr val="tx1">
                    <a:tint val="75000"/>
                  </a:schemeClr>
                </a:solidFill>
                <a:latin typeface="Arial" pitchFamily="34" charset="0"/>
              </a:defRPr>
            </a:lvl8pPr>
            <a:lvl9pPr marL="3657418" indent="0" algn="ctr" rtl="0" eaLnBrk="0" fontAlgn="base" hangingPunct="0">
              <a:spcBef>
                <a:spcPct val="20000"/>
              </a:spcBef>
              <a:spcAft>
                <a:spcPct val="0"/>
              </a:spcAft>
              <a:buNone/>
              <a:defRPr sz="2000">
                <a:solidFill>
                  <a:schemeClr val="tx1">
                    <a:tint val="75000"/>
                  </a:schemeClr>
                </a:solidFill>
                <a:latin typeface="Arial" pitchFamily="34" charset="0"/>
              </a:defRPr>
            </a:lvl9pPr>
          </a:lstStyle>
          <a:p>
            <a:pPr marL="457200" indent="-457200" algn="l" eaLnBrk="1" fontAlgn="auto" hangingPunct="1">
              <a:spcBef>
                <a:spcPts val="0"/>
              </a:spcBef>
              <a:spcAft>
                <a:spcPts val="0"/>
              </a:spcAft>
              <a:buBlip>
                <a:blip r:embed="rId3"/>
              </a:buBlip>
              <a:defRPr/>
            </a:pPr>
            <a:r>
              <a:rPr lang="en-US" sz="2800" kern="0" spc="-150" dirty="0" smtClean="0">
                <a:solidFill>
                  <a:schemeClr val="tx2">
                    <a:lumMod val="75000"/>
                  </a:schemeClr>
                </a:solidFill>
                <a:latin typeface="+mj-lt"/>
              </a:rPr>
              <a:t>Stream Network Extraction from Digital Elevation Model</a:t>
            </a:r>
            <a:endParaRPr lang="en-US" kern="0" spc="-150" dirty="0">
              <a:solidFill>
                <a:srgbClr val="1F497D">
                  <a:lumMod val="75000"/>
                </a:srgbClr>
              </a:solidFill>
              <a:latin typeface="+mj-lt"/>
            </a:endParaRPr>
          </a:p>
          <a:p>
            <a:pPr marL="914400" lvl="1" indent="-457200" algn="l" eaLnBrk="1" fontAlgn="auto" hangingPunct="1">
              <a:spcBef>
                <a:spcPts val="0"/>
              </a:spcBef>
              <a:spcAft>
                <a:spcPts val="0"/>
              </a:spcAft>
              <a:buBlip>
                <a:blip r:embed="rId4"/>
              </a:buBlip>
              <a:defRPr/>
            </a:pPr>
            <a:endParaRPr lang="en-US" sz="2400" kern="0" spc="-150" dirty="0" smtClean="0">
              <a:solidFill>
                <a:srgbClr val="1F497D">
                  <a:lumMod val="75000"/>
                </a:srgbClr>
              </a:solidFill>
              <a:latin typeface="Calibri"/>
            </a:endParaRPr>
          </a:p>
          <a:p>
            <a:pPr algn="l" eaLnBrk="1" fontAlgn="auto" hangingPunct="1">
              <a:spcBef>
                <a:spcPts val="0"/>
              </a:spcBef>
              <a:spcAft>
                <a:spcPts val="0"/>
              </a:spcAft>
              <a:defRPr/>
            </a:pPr>
            <a:endParaRPr lang="en-US" sz="2400" kern="0" spc="-150" dirty="0" smtClean="0">
              <a:solidFill>
                <a:schemeClr val="tx2">
                  <a:lumMod val="75000"/>
                </a:schemeClr>
              </a:solidFill>
            </a:endParaRPr>
          </a:p>
          <a:p>
            <a:pPr algn="l" eaLnBrk="1" fontAlgn="auto" hangingPunct="1">
              <a:spcBef>
                <a:spcPts val="0"/>
              </a:spcBef>
              <a:spcAft>
                <a:spcPts val="0"/>
              </a:spcAft>
              <a:defRPr/>
            </a:pPr>
            <a:endParaRPr lang="en-US" sz="2400" spc="-150" dirty="0">
              <a:solidFill>
                <a:schemeClr val="tx2">
                  <a:lumMod val="75000"/>
                </a:schemeClr>
              </a:solidFill>
            </a:endParaRPr>
          </a:p>
        </p:txBody>
      </p:sp>
      <p:pic>
        <p:nvPicPr>
          <p:cNvPr id="12" name="Picture 11"/>
          <p:cNvPicPr/>
          <p:nvPr/>
        </p:nvPicPr>
        <p:blipFill>
          <a:blip r:embed="rId5">
            <a:extLst>
              <a:ext uri="{28A0092B-C50C-407E-A947-70E740481C1C}">
                <a14:useLocalDpi xmlns:a14="http://schemas.microsoft.com/office/drawing/2010/main" val="0"/>
              </a:ext>
            </a:extLst>
          </a:blip>
          <a:stretch>
            <a:fillRect/>
          </a:stretch>
        </p:blipFill>
        <p:spPr bwMode="auto">
          <a:xfrm>
            <a:off x="1910524" y="1698333"/>
            <a:ext cx="5394960" cy="2832100"/>
          </a:xfrm>
          <a:prstGeom prst="rect">
            <a:avLst/>
          </a:prstGeom>
          <a:ln>
            <a:noFill/>
          </a:ln>
          <a:extLst>
            <a:ext uri="{53640926-AAD7-44D8-BBD7-CCE9431645EC}">
              <a14:shadowObscured xmlns:a14="http://schemas.microsoft.com/office/drawing/2010/main"/>
            </a:ext>
          </a:extLst>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560" y="4680144"/>
            <a:ext cx="1779429" cy="1800000"/>
          </a:xfrm>
          <a:prstGeom prst="roundRect">
            <a:avLst>
              <a:gd name="adj" fmla="val 8594"/>
            </a:avLst>
          </a:prstGeom>
          <a:solidFill>
            <a:srgbClr val="FFFFFF">
              <a:shade val="85000"/>
            </a:srgbClr>
          </a:solidFill>
          <a:ln>
            <a:noFill/>
          </a:ln>
          <a:effectLst/>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8796" y="4672413"/>
            <a:ext cx="1778823" cy="1800000"/>
          </a:xfrm>
          <a:prstGeom prst="roundRect">
            <a:avLst>
              <a:gd name="adj" fmla="val 8594"/>
            </a:avLst>
          </a:prstGeom>
          <a:solidFill>
            <a:srgbClr val="FFFFFF">
              <a:shade val="85000"/>
            </a:srgbClr>
          </a:solidFill>
          <a:ln>
            <a:noFill/>
          </a:ln>
          <a:effectLst/>
        </p:spPr>
      </p:pic>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22924" y="4672413"/>
            <a:ext cx="1792562" cy="1800000"/>
          </a:xfrm>
          <a:prstGeom prst="roundRect">
            <a:avLst>
              <a:gd name="adj" fmla="val 8594"/>
            </a:avLst>
          </a:prstGeom>
          <a:solidFill>
            <a:srgbClr val="FFFFFF">
              <a:shade val="85000"/>
            </a:srgbClr>
          </a:solidFill>
          <a:ln>
            <a:noFill/>
          </a:ln>
          <a:effectLst/>
        </p:spPr>
      </p:pic>
      <p:pic>
        <p:nvPicPr>
          <p:cNvPr id="19" name="Picture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02827" y="4672413"/>
            <a:ext cx="1778740" cy="1800000"/>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901417203"/>
      </p:ext>
    </p:extLst>
  </p:cSld>
  <p:clrMapOvr>
    <a:masterClrMapping/>
  </p:clrMapOvr>
  <mc:AlternateContent xmlns:mc="http://schemas.openxmlformats.org/markup-compatibility/2006" xmlns:p14="http://schemas.microsoft.com/office/powerpoint/2010/main">
    <mc:Choice Requires="p14">
      <p:transition p14:dur="250" advClick="0" advTm="2968">
        <p:fade/>
      </p:transition>
    </mc:Choice>
    <mc:Fallback xmlns="">
      <p:transition advClick="0" advTm="2968">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Group 48"/>
          <p:cNvGrpSpPr>
            <a:grpSpLocks/>
          </p:cNvGrpSpPr>
          <p:nvPr/>
        </p:nvGrpSpPr>
        <p:grpSpPr bwMode="auto">
          <a:xfrm>
            <a:off x="0" y="-14288"/>
            <a:ext cx="9144000" cy="6872288"/>
            <a:chOff x="0" y="-14263"/>
            <a:chExt cx="9144000" cy="6872263"/>
          </a:xfrm>
        </p:grpSpPr>
        <p:sp>
          <p:nvSpPr>
            <p:cNvPr id="50" name="Rectangle 49"/>
            <p:cNvSpPr/>
            <p:nvPr/>
          </p:nvSpPr>
          <p:spPr>
            <a:xfrm>
              <a:off x="0" y="-14263"/>
              <a:ext cx="9144000" cy="68722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1" name="Rectangle 50"/>
            <p:cNvSpPr/>
            <p:nvPr/>
          </p:nvSpPr>
          <p:spPr>
            <a:xfrm>
              <a:off x="0" y="68239"/>
              <a:ext cx="9144000" cy="6789761"/>
            </a:xfrm>
            <a:prstGeom prst="rect">
              <a:avLst/>
            </a:prstGeom>
            <a:gradFill flip="none" rotWithShape="1">
              <a:gsLst>
                <a:gs pos="100000">
                  <a:schemeClr val="tx1">
                    <a:lumMod val="95000"/>
                    <a:lumOff val="5000"/>
                  </a:schemeClr>
                </a:gs>
                <a:gs pos="0">
                  <a:schemeClr val="tx1">
                    <a:lumMod val="65000"/>
                    <a:lumOff val="35000"/>
                  </a:schemeClr>
                </a:gs>
              </a:gsLst>
              <a:path path="circle">
                <a:fillToRect l="50000" t="50000" r="50000" b="50000"/>
              </a:path>
              <a:tileRect/>
            </a:gradFill>
            <a:ln>
              <a:noFill/>
            </a:ln>
            <a:effectLst>
              <a:glow>
                <a:schemeClr val="tx1">
                  <a:alpha val="0"/>
                </a:schemeClr>
              </a:glow>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25" name="Rectangle 24"/>
          <p:cNvSpPr/>
          <p:nvPr/>
        </p:nvSpPr>
        <p:spPr>
          <a:xfrm>
            <a:off x="233011" y="620692"/>
            <a:ext cx="8677989" cy="5876781"/>
          </a:xfrm>
          <a:prstGeom prst="rect">
            <a:avLst/>
          </a:prstGeom>
          <a:solidFill>
            <a:schemeClr val="tx1">
              <a:alpha val="21961"/>
            </a:schemeClr>
          </a:solidFill>
          <a:ln>
            <a:noFill/>
          </a:ln>
          <a:effectLst>
            <a:outerShdw blurRad="381000" dist="203200" dir="5400000" sx="102000" sy="102000" rotWithShape="0">
              <a:prstClr val="black">
                <a:alpha val="49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a:p>
        </p:txBody>
      </p:sp>
      <p:sp>
        <p:nvSpPr>
          <p:cNvPr id="39" name="Rectangle 38"/>
          <p:cNvSpPr/>
          <p:nvPr/>
        </p:nvSpPr>
        <p:spPr>
          <a:xfrm>
            <a:off x="0" y="-14288"/>
            <a:ext cx="9144000" cy="6872289"/>
          </a:xfrm>
          <a:prstGeom prst="rect">
            <a:avLst/>
          </a:prstGeom>
          <a:gradFill flip="none" rotWithShape="1">
            <a:gsLst>
              <a:gs pos="100000">
                <a:schemeClr val="bg1">
                  <a:lumMod val="87000"/>
                </a:schemeClr>
              </a:gs>
              <a:gs pos="13000">
                <a:schemeClr val="bg1"/>
              </a:gs>
            </a:gsLst>
            <a:lin ang="5400000" scaled="1"/>
            <a:tileRect/>
          </a:gradFill>
          <a:ln w="12700">
            <a:solidFill>
              <a:schemeClr val="bg1">
                <a:lumMod val="65000"/>
              </a:schemeClr>
            </a:solidFill>
          </a:ln>
          <a:effectLst>
            <a:outerShdw blurRad="381000" dist="203200" dir="5400000" sx="102000" sy="102000" rotWithShape="0">
              <a:prstClr val="black">
                <a:alpha val="49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Subtitle 2"/>
          <p:cNvSpPr>
            <a:spLocks noGrp="1"/>
          </p:cNvSpPr>
          <p:nvPr>
            <p:ph type="subTitle" idx="1"/>
          </p:nvPr>
        </p:nvSpPr>
        <p:spPr>
          <a:xfrm>
            <a:off x="395536" y="1556792"/>
            <a:ext cx="7992892" cy="504056"/>
          </a:xfrm>
          <a:ln>
            <a:miter lim="800000"/>
            <a:headEnd/>
            <a:tailEnd/>
          </a:ln>
          <a:extLst/>
        </p:spPr>
        <p:txBody>
          <a:bodyPr rtlCol="0">
            <a:noAutofit/>
            <a:scene3d>
              <a:camera prst="orthographicFront"/>
              <a:lightRig rig="threePt" dir="t"/>
            </a:scene3d>
            <a:sp3d extrusionH="57150">
              <a:bevelT w="38100" h="38100"/>
            </a:sp3d>
          </a:bodyPr>
          <a:lstStyle/>
          <a:p>
            <a:pPr algn="l" eaLnBrk="1" fontAlgn="auto" hangingPunct="1">
              <a:spcBef>
                <a:spcPts val="0"/>
              </a:spcBef>
              <a:spcAft>
                <a:spcPts val="0"/>
              </a:spcAft>
              <a:defRPr/>
            </a:pPr>
            <a:r>
              <a:rPr lang="en-US" sz="2800" spc="-151" dirty="0" smtClean="0">
                <a:solidFill>
                  <a:schemeClr val="tx2">
                    <a:lumMod val="75000"/>
                  </a:schemeClr>
                </a:solidFill>
                <a:latin typeface="+mn-lt"/>
              </a:rPr>
              <a:t> </a:t>
            </a:r>
            <a:endParaRPr lang="en-US" sz="2800" spc="-151" dirty="0">
              <a:solidFill>
                <a:schemeClr val="tx2">
                  <a:lumMod val="75000"/>
                </a:schemeClr>
              </a:solidFill>
              <a:latin typeface="+mn-lt"/>
            </a:endParaRPr>
          </a:p>
        </p:txBody>
      </p:sp>
      <p:sp>
        <p:nvSpPr>
          <p:cNvPr id="16" name="Freeform 15"/>
          <p:cNvSpPr/>
          <p:nvPr/>
        </p:nvSpPr>
        <p:spPr>
          <a:xfrm>
            <a:off x="0" y="-14289"/>
            <a:ext cx="9144000" cy="936104"/>
          </a:xfrm>
          <a:custGeom>
            <a:avLst/>
            <a:gdLst>
              <a:gd name="connsiteX0" fmla="*/ 0 w 7435339"/>
              <a:gd name="connsiteY0" fmla="*/ 0 h 792088"/>
              <a:gd name="connsiteX1" fmla="*/ 7435339 w 7435339"/>
              <a:gd name="connsiteY1" fmla="*/ 0 h 792088"/>
              <a:gd name="connsiteX2" fmla="*/ 7435339 w 7435339"/>
              <a:gd name="connsiteY2" fmla="*/ 792088 h 792088"/>
              <a:gd name="connsiteX3" fmla="*/ 0 w 7435339"/>
              <a:gd name="connsiteY3" fmla="*/ 792088 h 792088"/>
              <a:gd name="connsiteX4" fmla="*/ 0 w 7435339"/>
              <a:gd name="connsiteY4" fmla="*/ 0 h 792088"/>
              <a:gd name="connsiteX0" fmla="*/ 0 w 7723371"/>
              <a:gd name="connsiteY0" fmla="*/ 0 h 792088"/>
              <a:gd name="connsiteX1" fmla="*/ 7723371 w 7723371"/>
              <a:gd name="connsiteY1" fmla="*/ 19023 h 792088"/>
              <a:gd name="connsiteX2" fmla="*/ 7435339 w 7723371"/>
              <a:gd name="connsiteY2" fmla="*/ 792088 h 792088"/>
              <a:gd name="connsiteX3" fmla="*/ 0 w 7723371"/>
              <a:gd name="connsiteY3" fmla="*/ 792088 h 792088"/>
              <a:gd name="connsiteX4" fmla="*/ 0 w 7723371"/>
              <a:gd name="connsiteY4" fmla="*/ 0 h 792088"/>
              <a:gd name="connsiteX0" fmla="*/ 0 w 7435339"/>
              <a:gd name="connsiteY0" fmla="*/ 0 h 792088"/>
              <a:gd name="connsiteX1" fmla="*/ 6701228 w 7435339"/>
              <a:gd name="connsiteY1" fmla="*/ 19023 h 792088"/>
              <a:gd name="connsiteX2" fmla="*/ 7435339 w 7435339"/>
              <a:gd name="connsiteY2" fmla="*/ 792088 h 792088"/>
              <a:gd name="connsiteX3" fmla="*/ 0 w 7435339"/>
              <a:gd name="connsiteY3" fmla="*/ 792088 h 792088"/>
              <a:gd name="connsiteX4" fmla="*/ 0 w 7435339"/>
              <a:gd name="connsiteY4" fmla="*/ 0 h 792088"/>
              <a:gd name="connsiteX0" fmla="*/ 0 w 6723847"/>
              <a:gd name="connsiteY0" fmla="*/ 0 h 792088"/>
              <a:gd name="connsiteX1" fmla="*/ 6701228 w 6723847"/>
              <a:gd name="connsiteY1" fmla="*/ 19023 h 792088"/>
              <a:gd name="connsiteX2" fmla="*/ 6723847 w 6723847"/>
              <a:gd name="connsiteY2" fmla="*/ 792088 h 792088"/>
              <a:gd name="connsiteX3" fmla="*/ 0 w 6723847"/>
              <a:gd name="connsiteY3" fmla="*/ 792088 h 792088"/>
              <a:gd name="connsiteX4" fmla="*/ 0 w 6723847"/>
              <a:gd name="connsiteY4" fmla="*/ 0 h 792088"/>
              <a:gd name="connsiteX0" fmla="*/ 0 w 6731291"/>
              <a:gd name="connsiteY0" fmla="*/ 0 h 792088"/>
              <a:gd name="connsiteX1" fmla="*/ 6731291 w 6731291"/>
              <a:gd name="connsiteY1" fmla="*/ 19023 h 792088"/>
              <a:gd name="connsiteX2" fmla="*/ 6723847 w 6731291"/>
              <a:gd name="connsiteY2" fmla="*/ 792088 h 792088"/>
              <a:gd name="connsiteX3" fmla="*/ 0 w 6731291"/>
              <a:gd name="connsiteY3" fmla="*/ 792088 h 792088"/>
              <a:gd name="connsiteX4" fmla="*/ 0 w 6731291"/>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1291" h="792088">
                <a:moveTo>
                  <a:pt x="0" y="0"/>
                </a:moveTo>
                <a:lnTo>
                  <a:pt x="6731291" y="19023"/>
                </a:lnTo>
                <a:cubicBezTo>
                  <a:pt x="6728810" y="276711"/>
                  <a:pt x="6726328" y="534400"/>
                  <a:pt x="6723847" y="792088"/>
                </a:cubicBezTo>
                <a:lnTo>
                  <a:pt x="0" y="792088"/>
                </a:lnTo>
                <a:lnTo>
                  <a:pt x="0" y="0"/>
                </a:lnTo>
                <a:close/>
              </a:path>
            </a:pathLst>
          </a:cu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5400000" scaled="1"/>
            <a:tileRect/>
          </a:gradFill>
          <a:ln>
            <a:noFill/>
          </a:ln>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Title 1"/>
          <p:cNvSpPr>
            <a:spLocks noGrp="1"/>
          </p:cNvSpPr>
          <p:nvPr>
            <p:ph type="ctrTitle"/>
          </p:nvPr>
        </p:nvSpPr>
        <p:spPr>
          <a:xfrm>
            <a:off x="107504" y="0"/>
            <a:ext cx="9001000" cy="785819"/>
          </a:xfrm>
          <a:ln>
            <a:miter lim="800000"/>
            <a:headEnd/>
            <a:tailEnd/>
          </a:ln>
          <a:extLst/>
        </p:spPr>
        <p:txBody>
          <a:bodyPr rtlCol="0" anchor="t">
            <a:noAutofit/>
            <a:scene3d>
              <a:camera prst="orthographicFront"/>
              <a:lightRig rig="soft" dir="t">
                <a:rot lat="0" lon="0" rev="10800000"/>
              </a:lightRig>
            </a:scene3d>
            <a:sp3d>
              <a:bevelT w="27940" h="12700"/>
              <a:contourClr>
                <a:srgbClr val="DDDDDD"/>
              </a:contourClr>
            </a:sp3d>
          </a:bodyPr>
          <a:lstStyle/>
          <a:p>
            <a:pPr eaLnBrk="1" fontAlgn="auto" hangingPunct="1">
              <a:spcBef>
                <a:spcPts val="0"/>
              </a:spcBef>
              <a:spcAft>
                <a:spcPts val="0"/>
              </a:spcAft>
              <a:defRPr/>
            </a:pPr>
            <a:r>
              <a:rPr lang="en-US" b="1" spc="-151" dirty="0">
                <a:ln w="11430"/>
                <a:solidFill>
                  <a:srgbClr val="F8F8F8"/>
                </a:solidFill>
                <a:latin typeface="Rockwell" panose="02060603020205020403" pitchFamily="18" charset="0"/>
              </a:rPr>
              <a:t>Acknowledgments</a:t>
            </a:r>
          </a:p>
        </p:txBody>
      </p:sp>
      <p:sp>
        <p:nvSpPr>
          <p:cNvPr id="17" name="Subtitle 2"/>
          <p:cNvSpPr txBox="1">
            <a:spLocks/>
          </p:cNvSpPr>
          <p:nvPr/>
        </p:nvSpPr>
        <p:spPr bwMode="auto">
          <a:xfrm>
            <a:off x="-36512" y="980728"/>
            <a:ext cx="8640960" cy="504056"/>
          </a:xfrm>
          <a:prstGeom prst="rect">
            <a:avLst/>
          </a:prstGeom>
          <a:noFill/>
          <a:ln>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scene3d>
              <a:camera prst="orthographicFront"/>
              <a:lightRig rig="threePt" dir="t"/>
            </a:scene3d>
            <a:sp3d extrusionH="57150">
              <a:bevelT w="38100" h="38100"/>
            </a:sp3d>
          </a:bodyPr>
          <a:lstStyle>
            <a:lvl1pPr marL="0" indent="0" algn="ctr" rtl="0" eaLnBrk="0" fontAlgn="base" hangingPunct="0">
              <a:spcBef>
                <a:spcPct val="20000"/>
              </a:spcBef>
              <a:spcAft>
                <a:spcPct val="0"/>
              </a:spcAft>
              <a:buNone/>
              <a:defRPr sz="3200">
                <a:solidFill>
                  <a:schemeClr val="tx1">
                    <a:tint val="75000"/>
                  </a:schemeClr>
                </a:solidFill>
                <a:latin typeface="Arial" pitchFamily="34" charset="0"/>
              </a:defRPr>
            </a:lvl1pPr>
            <a:lvl2pPr marL="457178" indent="0" algn="ctr" rtl="0" eaLnBrk="0" fontAlgn="base" hangingPunct="0">
              <a:spcBef>
                <a:spcPct val="20000"/>
              </a:spcBef>
              <a:spcAft>
                <a:spcPct val="0"/>
              </a:spcAft>
              <a:buNone/>
              <a:defRPr sz="2800">
                <a:solidFill>
                  <a:schemeClr val="tx1">
                    <a:tint val="75000"/>
                  </a:schemeClr>
                </a:solidFill>
                <a:latin typeface="Arial" pitchFamily="34" charset="0"/>
              </a:defRPr>
            </a:lvl2pPr>
            <a:lvl3pPr marL="914354" indent="0" algn="ctr" rtl="0" eaLnBrk="0" fontAlgn="base" hangingPunct="0">
              <a:spcBef>
                <a:spcPct val="20000"/>
              </a:spcBef>
              <a:spcAft>
                <a:spcPct val="0"/>
              </a:spcAft>
              <a:buNone/>
              <a:defRPr sz="2400">
                <a:solidFill>
                  <a:schemeClr val="tx1">
                    <a:tint val="75000"/>
                  </a:schemeClr>
                </a:solidFill>
                <a:latin typeface="Arial" pitchFamily="34" charset="0"/>
              </a:defRPr>
            </a:lvl3pPr>
            <a:lvl4pPr marL="1371532" indent="0" algn="ctr" rtl="0" eaLnBrk="0" fontAlgn="base" hangingPunct="0">
              <a:spcBef>
                <a:spcPct val="20000"/>
              </a:spcBef>
              <a:spcAft>
                <a:spcPct val="0"/>
              </a:spcAft>
              <a:buNone/>
              <a:defRPr sz="2000">
                <a:solidFill>
                  <a:schemeClr val="tx1">
                    <a:tint val="75000"/>
                  </a:schemeClr>
                </a:solidFill>
                <a:latin typeface="Arial" pitchFamily="34" charset="0"/>
              </a:defRPr>
            </a:lvl4pPr>
            <a:lvl5pPr marL="1828709" indent="0" algn="ctr" rtl="0" eaLnBrk="0" fontAlgn="base" hangingPunct="0">
              <a:spcBef>
                <a:spcPct val="20000"/>
              </a:spcBef>
              <a:spcAft>
                <a:spcPct val="0"/>
              </a:spcAft>
              <a:buNone/>
              <a:defRPr sz="2000">
                <a:solidFill>
                  <a:schemeClr val="tx1">
                    <a:tint val="75000"/>
                  </a:schemeClr>
                </a:solidFill>
                <a:latin typeface="Arial" pitchFamily="34" charset="0"/>
              </a:defRPr>
            </a:lvl5pPr>
            <a:lvl6pPr marL="2285886" indent="0" algn="ctr" rtl="0" eaLnBrk="0" fontAlgn="base" hangingPunct="0">
              <a:spcBef>
                <a:spcPct val="20000"/>
              </a:spcBef>
              <a:spcAft>
                <a:spcPct val="0"/>
              </a:spcAft>
              <a:buNone/>
              <a:defRPr sz="2000">
                <a:solidFill>
                  <a:schemeClr val="tx1">
                    <a:tint val="75000"/>
                  </a:schemeClr>
                </a:solidFill>
                <a:latin typeface="Arial" pitchFamily="34" charset="0"/>
              </a:defRPr>
            </a:lvl6pPr>
            <a:lvl7pPr marL="2743062" indent="0" algn="ctr" rtl="0" eaLnBrk="0" fontAlgn="base" hangingPunct="0">
              <a:spcBef>
                <a:spcPct val="20000"/>
              </a:spcBef>
              <a:spcAft>
                <a:spcPct val="0"/>
              </a:spcAft>
              <a:buNone/>
              <a:defRPr sz="2000">
                <a:solidFill>
                  <a:schemeClr val="tx1">
                    <a:tint val="75000"/>
                  </a:schemeClr>
                </a:solidFill>
                <a:latin typeface="Arial" pitchFamily="34" charset="0"/>
              </a:defRPr>
            </a:lvl7pPr>
            <a:lvl8pPr marL="3200240" indent="0" algn="ctr" rtl="0" eaLnBrk="0" fontAlgn="base" hangingPunct="0">
              <a:spcBef>
                <a:spcPct val="20000"/>
              </a:spcBef>
              <a:spcAft>
                <a:spcPct val="0"/>
              </a:spcAft>
              <a:buNone/>
              <a:defRPr sz="2000">
                <a:solidFill>
                  <a:schemeClr val="tx1">
                    <a:tint val="75000"/>
                  </a:schemeClr>
                </a:solidFill>
                <a:latin typeface="Arial" pitchFamily="34" charset="0"/>
              </a:defRPr>
            </a:lvl8pPr>
            <a:lvl9pPr marL="3657418" indent="0" algn="ctr" rtl="0" eaLnBrk="0" fontAlgn="base" hangingPunct="0">
              <a:spcBef>
                <a:spcPct val="20000"/>
              </a:spcBef>
              <a:spcAft>
                <a:spcPct val="0"/>
              </a:spcAft>
              <a:buNone/>
              <a:defRPr sz="2000">
                <a:solidFill>
                  <a:schemeClr val="tx1">
                    <a:tint val="75000"/>
                  </a:schemeClr>
                </a:solidFill>
                <a:latin typeface="Arial" pitchFamily="34" charset="0"/>
              </a:defRPr>
            </a:lvl9pPr>
          </a:lstStyle>
          <a:p>
            <a:pPr marL="457200" indent="-457200" algn="l" eaLnBrk="1" fontAlgn="auto" hangingPunct="1">
              <a:spcBef>
                <a:spcPts val="0"/>
              </a:spcBef>
              <a:spcAft>
                <a:spcPts val="0"/>
              </a:spcAft>
              <a:buBlip>
                <a:blip r:embed="rId3"/>
              </a:buBlip>
              <a:defRPr/>
            </a:pPr>
            <a:r>
              <a:rPr lang="en-US" sz="2800" kern="0" spc="-150" dirty="0" smtClean="0">
                <a:solidFill>
                  <a:schemeClr val="tx2">
                    <a:lumMod val="75000"/>
                  </a:schemeClr>
                </a:solidFill>
              </a:rPr>
              <a:t>XXX</a:t>
            </a:r>
          </a:p>
          <a:p>
            <a:pPr algn="l" eaLnBrk="1" fontAlgn="auto" hangingPunct="1">
              <a:spcBef>
                <a:spcPts val="0"/>
              </a:spcBef>
              <a:spcAft>
                <a:spcPts val="0"/>
              </a:spcAft>
              <a:defRPr/>
            </a:pPr>
            <a:endParaRPr lang="en-US" kern="0" spc="-150" dirty="0">
              <a:solidFill>
                <a:srgbClr val="1F497D">
                  <a:lumMod val="75000"/>
                </a:srgbClr>
              </a:solidFill>
            </a:endParaRPr>
          </a:p>
          <a:p>
            <a:pPr marL="457200" lvl="1" algn="l" eaLnBrk="1" fontAlgn="auto" hangingPunct="1">
              <a:spcBef>
                <a:spcPts val="0"/>
              </a:spcBef>
              <a:spcAft>
                <a:spcPts val="0"/>
              </a:spcAft>
              <a:defRPr/>
            </a:pPr>
            <a:endParaRPr lang="en-US" sz="2400" kern="0" spc="-150" dirty="0" smtClean="0">
              <a:solidFill>
                <a:srgbClr val="1F497D">
                  <a:lumMod val="75000"/>
                </a:srgbClr>
              </a:solidFill>
              <a:latin typeface="Calibri"/>
            </a:endParaRPr>
          </a:p>
          <a:p>
            <a:pPr algn="l" eaLnBrk="1" fontAlgn="auto" hangingPunct="1">
              <a:spcBef>
                <a:spcPts val="0"/>
              </a:spcBef>
              <a:spcAft>
                <a:spcPts val="0"/>
              </a:spcAft>
              <a:defRPr/>
            </a:pPr>
            <a:endParaRPr lang="en-US" sz="2400" kern="0" spc="-150" dirty="0" smtClean="0">
              <a:solidFill>
                <a:schemeClr val="tx2">
                  <a:lumMod val="75000"/>
                </a:schemeClr>
              </a:solidFill>
            </a:endParaRPr>
          </a:p>
          <a:p>
            <a:pPr algn="l" eaLnBrk="1" fontAlgn="auto" hangingPunct="1">
              <a:spcBef>
                <a:spcPts val="0"/>
              </a:spcBef>
              <a:spcAft>
                <a:spcPts val="0"/>
              </a:spcAft>
              <a:defRPr/>
            </a:pPr>
            <a:endParaRPr lang="en-US" sz="2400" spc="-150" dirty="0">
              <a:solidFill>
                <a:schemeClr val="tx2">
                  <a:lumMod val="75000"/>
                </a:schemeClr>
              </a:solidFill>
            </a:endParaRPr>
          </a:p>
        </p:txBody>
      </p:sp>
      <p:pic>
        <p:nvPicPr>
          <p:cNvPr id="2" name="Picture 1"/>
          <p:cNvPicPr>
            <a:picLocks noChangeAspect="1"/>
          </p:cNvPicPr>
          <p:nvPr/>
        </p:nvPicPr>
        <p:blipFill rotWithShape="1">
          <a:blip r:embed="rId4" cstate="print">
            <a:extLst>
              <a:ext uri="{28A0092B-C50C-407E-A947-70E740481C1C}">
                <a14:useLocalDpi xmlns:a14="http://schemas.microsoft.com/office/drawing/2010/main" val="0"/>
              </a:ext>
            </a:extLst>
          </a:blip>
          <a:srcRect l="37394" r="19010"/>
          <a:stretch/>
        </p:blipFill>
        <p:spPr>
          <a:xfrm>
            <a:off x="5580112" y="918082"/>
            <a:ext cx="3563888" cy="5937454"/>
          </a:xfrm>
          <a:prstGeom prst="rect">
            <a:avLst/>
          </a:prstGeom>
        </p:spPr>
      </p:pic>
      <p:pic>
        <p:nvPicPr>
          <p:cNvPr id="4" name="Picture 3"/>
          <p:cNvPicPr>
            <a:picLocks noChangeAspect="1"/>
          </p:cNvPicPr>
          <p:nvPr/>
        </p:nvPicPr>
        <p:blipFill rotWithShape="1">
          <a:blip r:embed="rId5" cstate="print">
            <a:extLst>
              <a:ext uri="{28A0092B-C50C-407E-A947-70E740481C1C}">
                <a14:useLocalDpi xmlns:a14="http://schemas.microsoft.com/office/drawing/2010/main" val="0"/>
              </a:ext>
            </a:extLst>
          </a:blip>
          <a:srcRect l="2847" t="2386" r="4623"/>
          <a:stretch/>
        </p:blipFill>
        <p:spPr>
          <a:xfrm>
            <a:off x="1" y="921815"/>
            <a:ext cx="3111867" cy="5950471"/>
          </a:xfrm>
          <a:prstGeom prst="rect">
            <a:avLst/>
          </a:prstGeom>
        </p:spPr>
      </p:pic>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l="40407"/>
          <a:stretch/>
        </p:blipFill>
        <p:spPr>
          <a:xfrm>
            <a:off x="3111868" y="925547"/>
            <a:ext cx="2482628" cy="5929989"/>
          </a:xfrm>
          <a:prstGeom prst="rect">
            <a:avLst/>
          </a:prstGeom>
        </p:spPr>
      </p:pic>
    </p:spTree>
    <p:extLst>
      <p:ext uri="{BB962C8B-B14F-4D97-AF65-F5344CB8AC3E}">
        <p14:creationId xmlns:p14="http://schemas.microsoft.com/office/powerpoint/2010/main" val="1997505918"/>
      </p:ext>
    </p:extLst>
  </p:cSld>
  <p:clrMapOvr>
    <a:masterClrMapping/>
  </p:clrMapOvr>
  <mc:AlternateContent xmlns:mc="http://schemas.openxmlformats.org/markup-compatibility/2006" xmlns:p14="http://schemas.microsoft.com/office/powerpoint/2010/main">
    <mc:Choice Requires="p14">
      <p:transition p14:dur="250" advClick="0" advTm="2968">
        <p:fade/>
      </p:transition>
    </mc:Choice>
    <mc:Fallback xmlns="">
      <p:transition advClick="0" advTm="2968">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 y="0"/>
            <a:ext cx="9177189" cy="6093296"/>
          </a:xfrm>
          <a:prstGeom prst="rect">
            <a:avLst/>
          </a:prstGeom>
        </p:spPr>
      </p:pic>
      <p:sp>
        <p:nvSpPr>
          <p:cNvPr id="15" name="Flowchart: Alternate Process 14"/>
          <p:cNvSpPr/>
          <p:nvPr/>
        </p:nvSpPr>
        <p:spPr>
          <a:xfrm>
            <a:off x="0" y="6093296"/>
            <a:ext cx="9144000" cy="764704"/>
          </a:xfrm>
          <a:prstGeom prst="flowChartAlternateProcess">
            <a:avLst/>
          </a:prstGeom>
          <a:gradFill rotWithShape="1">
            <a:gsLst>
              <a:gs pos="0">
                <a:srgbClr val="007AC2"/>
              </a:gs>
              <a:gs pos="35000">
                <a:srgbClr val="007AC2">
                  <a:lumMod val="60000"/>
                  <a:lumOff val="40000"/>
                </a:srgbClr>
              </a:gs>
              <a:gs pos="100000">
                <a:srgbClr val="007AC2">
                  <a:tint val="15000"/>
                  <a:satMod val="350000"/>
                </a:srgbClr>
              </a:gs>
            </a:gsLst>
            <a:lin ang="16200000" scaled="1"/>
          </a:gradFill>
          <a:ln w="12700" cap="flat" cmpd="sng" algn="ctr">
            <a:solidFill>
              <a:srgbClr val="007AC2">
                <a:shade val="95000"/>
                <a:satMod val="105000"/>
              </a:srgbClr>
            </a:solidFill>
            <a:prstDash val="solid"/>
          </a:ln>
          <a:effectLst>
            <a:glow rad="63500">
              <a:schemeClr val="bg2">
                <a:lumMod val="20000"/>
                <a:lumOff val="80000"/>
                <a:alpha val="40000"/>
              </a:schemeClr>
            </a:glow>
            <a:outerShdw blurRad="50800" dist="127000" dir="2700000" sx="101000" sy="101000" algn="tl" rotWithShape="0">
              <a:srgbClr val="007AC2">
                <a:lumMod val="50000"/>
                <a:alpha val="40000"/>
              </a:srgbClr>
            </a:outerShdw>
          </a:effectLst>
        </p:spPr>
        <p:txBody>
          <a:bodyPr anchor="ctr"/>
          <a:lstStyle/>
          <a:p>
            <a:pPr fontAlgn="auto">
              <a:spcBef>
                <a:spcPts val="0"/>
              </a:spcBef>
              <a:spcAft>
                <a:spcPts val="0"/>
              </a:spcAft>
              <a:defRPr/>
            </a:pPr>
            <a:r>
              <a:rPr lang="en-US" sz="2800" b="1" kern="0" dirty="0">
                <a:effectLst>
                  <a:outerShdw blurRad="38100" dist="38100" dir="2700000" algn="tl">
                    <a:srgbClr val="000000">
                      <a:alpha val="43137"/>
                    </a:srgbClr>
                  </a:outerShdw>
                </a:effectLst>
                <a:latin typeface="Calibri"/>
              </a:rPr>
              <a:t>Thank you for Attention…</a:t>
            </a:r>
          </a:p>
        </p:txBody>
      </p:sp>
      <p:sp>
        <p:nvSpPr>
          <p:cNvPr id="6" name="TextBox 5"/>
          <p:cNvSpPr txBox="1"/>
          <p:nvPr/>
        </p:nvSpPr>
        <p:spPr>
          <a:xfrm>
            <a:off x="35496" y="-27384"/>
            <a:ext cx="6116931" cy="307777"/>
          </a:xfrm>
          <a:prstGeom prst="rect">
            <a:avLst/>
          </a:prstGeom>
          <a:noFill/>
        </p:spPr>
        <p:txBody>
          <a:bodyPr wrap="none" rtlCol="0">
            <a:spAutoFit/>
          </a:bodyPr>
          <a:lstStyle/>
          <a:p>
            <a:r>
              <a:rPr lang="en-US" sz="1400" dirty="0" smtClean="0"/>
              <a:t>In this presentation, some of the graphics have been derived from www.ESRI.com</a:t>
            </a:r>
            <a:endParaRPr lang="en-US" sz="1400" dirty="0"/>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2" y="-27384"/>
            <a:ext cx="9143328" cy="6120680"/>
          </a:xfrm>
          <a:prstGeom prst="rect">
            <a:avLst/>
          </a:prstGeom>
        </p:spPr>
      </p:pic>
    </p:spTree>
    <p:extLst>
      <p:ext uri="{BB962C8B-B14F-4D97-AF65-F5344CB8AC3E}">
        <p14:creationId xmlns:p14="http://schemas.microsoft.com/office/powerpoint/2010/main" val="2349740643"/>
      </p:ext>
    </p:extLst>
  </p:cSld>
  <p:clrMapOvr>
    <a:masterClrMapping/>
  </p:clrMapOvr>
  <mc:AlternateContent xmlns:mc="http://schemas.openxmlformats.org/markup-compatibility/2006" xmlns:p14="http://schemas.microsoft.com/office/powerpoint/2010/main">
    <mc:Choice Requires="p14">
      <p:transition p14:dur="250" advClick="0" advTm="2968">
        <p:fade/>
      </p:transition>
    </mc:Choice>
    <mc:Fallback xmlns="">
      <p:transition advClick="0" advTm="2968">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Group 48"/>
          <p:cNvGrpSpPr>
            <a:grpSpLocks/>
          </p:cNvGrpSpPr>
          <p:nvPr/>
        </p:nvGrpSpPr>
        <p:grpSpPr bwMode="auto">
          <a:xfrm>
            <a:off x="0" y="-14288"/>
            <a:ext cx="9144000" cy="6872288"/>
            <a:chOff x="0" y="-14263"/>
            <a:chExt cx="9144000" cy="6872263"/>
          </a:xfrm>
        </p:grpSpPr>
        <p:sp>
          <p:nvSpPr>
            <p:cNvPr id="50" name="Rectangle 49"/>
            <p:cNvSpPr/>
            <p:nvPr/>
          </p:nvSpPr>
          <p:spPr>
            <a:xfrm>
              <a:off x="0" y="-14263"/>
              <a:ext cx="9144000" cy="68722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1" name="Rectangle 50"/>
            <p:cNvSpPr/>
            <p:nvPr/>
          </p:nvSpPr>
          <p:spPr>
            <a:xfrm>
              <a:off x="0" y="68239"/>
              <a:ext cx="9144000" cy="6789761"/>
            </a:xfrm>
            <a:prstGeom prst="rect">
              <a:avLst/>
            </a:prstGeom>
            <a:gradFill flip="none" rotWithShape="1">
              <a:gsLst>
                <a:gs pos="100000">
                  <a:schemeClr val="tx1">
                    <a:lumMod val="95000"/>
                    <a:lumOff val="5000"/>
                  </a:schemeClr>
                </a:gs>
                <a:gs pos="0">
                  <a:schemeClr val="tx1">
                    <a:lumMod val="65000"/>
                    <a:lumOff val="35000"/>
                  </a:schemeClr>
                </a:gs>
              </a:gsLst>
              <a:path path="circle">
                <a:fillToRect l="50000" t="50000" r="50000" b="50000"/>
              </a:path>
              <a:tileRect/>
            </a:gradFill>
            <a:ln>
              <a:noFill/>
            </a:ln>
            <a:effectLst>
              <a:glow>
                <a:schemeClr val="tx1">
                  <a:alpha val="0"/>
                </a:schemeClr>
              </a:glow>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25" name="Rectangle 24"/>
          <p:cNvSpPr/>
          <p:nvPr/>
        </p:nvSpPr>
        <p:spPr>
          <a:xfrm>
            <a:off x="233011" y="620692"/>
            <a:ext cx="8677989" cy="5876781"/>
          </a:xfrm>
          <a:prstGeom prst="rect">
            <a:avLst/>
          </a:prstGeom>
          <a:solidFill>
            <a:schemeClr val="tx1">
              <a:alpha val="21961"/>
            </a:schemeClr>
          </a:solidFill>
          <a:ln>
            <a:noFill/>
          </a:ln>
          <a:effectLst>
            <a:outerShdw blurRad="381000" dist="203200" dir="5400000" sx="102000" sy="102000" rotWithShape="0">
              <a:prstClr val="black">
                <a:alpha val="49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a:p>
        </p:txBody>
      </p:sp>
      <p:sp>
        <p:nvSpPr>
          <p:cNvPr id="39" name="Rectangle 38"/>
          <p:cNvSpPr/>
          <p:nvPr/>
        </p:nvSpPr>
        <p:spPr>
          <a:xfrm>
            <a:off x="0" y="-14288"/>
            <a:ext cx="9144000" cy="6872289"/>
          </a:xfrm>
          <a:prstGeom prst="rect">
            <a:avLst/>
          </a:prstGeom>
          <a:gradFill flip="none" rotWithShape="1">
            <a:gsLst>
              <a:gs pos="100000">
                <a:schemeClr val="bg1">
                  <a:lumMod val="87000"/>
                </a:schemeClr>
              </a:gs>
              <a:gs pos="13000">
                <a:schemeClr val="bg1"/>
              </a:gs>
            </a:gsLst>
            <a:lin ang="5400000" scaled="1"/>
            <a:tileRect/>
          </a:gradFill>
          <a:ln w="12700">
            <a:solidFill>
              <a:schemeClr val="bg1">
                <a:lumMod val="65000"/>
              </a:schemeClr>
            </a:solidFill>
          </a:ln>
          <a:effectLst>
            <a:outerShdw blurRad="381000" dist="203200" dir="5400000" sx="102000" sy="102000" rotWithShape="0">
              <a:prstClr val="black">
                <a:alpha val="49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Subtitle 2"/>
          <p:cNvSpPr>
            <a:spLocks noGrp="1"/>
          </p:cNvSpPr>
          <p:nvPr>
            <p:ph type="subTitle" idx="1"/>
          </p:nvPr>
        </p:nvSpPr>
        <p:spPr>
          <a:xfrm>
            <a:off x="395536" y="1556792"/>
            <a:ext cx="7992892" cy="504056"/>
          </a:xfrm>
          <a:ln>
            <a:miter lim="800000"/>
            <a:headEnd/>
            <a:tailEnd/>
          </a:ln>
          <a:extLst/>
        </p:spPr>
        <p:txBody>
          <a:bodyPr rtlCol="0">
            <a:noAutofit/>
            <a:scene3d>
              <a:camera prst="orthographicFront"/>
              <a:lightRig rig="threePt" dir="t"/>
            </a:scene3d>
            <a:sp3d extrusionH="57150">
              <a:bevelT w="38100" h="38100"/>
            </a:sp3d>
          </a:bodyPr>
          <a:lstStyle/>
          <a:p>
            <a:pPr algn="l" eaLnBrk="1" fontAlgn="auto" hangingPunct="1">
              <a:spcBef>
                <a:spcPts val="0"/>
              </a:spcBef>
              <a:spcAft>
                <a:spcPts val="0"/>
              </a:spcAft>
              <a:defRPr/>
            </a:pPr>
            <a:r>
              <a:rPr lang="en-US" sz="2800" spc="-151" dirty="0" smtClean="0">
                <a:solidFill>
                  <a:schemeClr val="tx2">
                    <a:lumMod val="75000"/>
                  </a:schemeClr>
                </a:solidFill>
                <a:latin typeface="+mn-lt"/>
              </a:rPr>
              <a:t> </a:t>
            </a:r>
            <a:endParaRPr lang="en-US" sz="2800" spc="-151" dirty="0">
              <a:solidFill>
                <a:schemeClr val="tx2">
                  <a:lumMod val="75000"/>
                </a:schemeClr>
              </a:solidFill>
              <a:latin typeface="+mn-lt"/>
            </a:endParaRPr>
          </a:p>
        </p:txBody>
      </p:sp>
      <p:sp>
        <p:nvSpPr>
          <p:cNvPr id="16" name="Freeform 15"/>
          <p:cNvSpPr/>
          <p:nvPr/>
        </p:nvSpPr>
        <p:spPr>
          <a:xfrm>
            <a:off x="0" y="-14289"/>
            <a:ext cx="9144000" cy="936104"/>
          </a:xfrm>
          <a:custGeom>
            <a:avLst/>
            <a:gdLst>
              <a:gd name="connsiteX0" fmla="*/ 0 w 7435339"/>
              <a:gd name="connsiteY0" fmla="*/ 0 h 792088"/>
              <a:gd name="connsiteX1" fmla="*/ 7435339 w 7435339"/>
              <a:gd name="connsiteY1" fmla="*/ 0 h 792088"/>
              <a:gd name="connsiteX2" fmla="*/ 7435339 w 7435339"/>
              <a:gd name="connsiteY2" fmla="*/ 792088 h 792088"/>
              <a:gd name="connsiteX3" fmla="*/ 0 w 7435339"/>
              <a:gd name="connsiteY3" fmla="*/ 792088 h 792088"/>
              <a:gd name="connsiteX4" fmla="*/ 0 w 7435339"/>
              <a:gd name="connsiteY4" fmla="*/ 0 h 792088"/>
              <a:gd name="connsiteX0" fmla="*/ 0 w 7723371"/>
              <a:gd name="connsiteY0" fmla="*/ 0 h 792088"/>
              <a:gd name="connsiteX1" fmla="*/ 7723371 w 7723371"/>
              <a:gd name="connsiteY1" fmla="*/ 19023 h 792088"/>
              <a:gd name="connsiteX2" fmla="*/ 7435339 w 7723371"/>
              <a:gd name="connsiteY2" fmla="*/ 792088 h 792088"/>
              <a:gd name="connsiteX3" fmla="*/ 0 w 7723371"/>
              <a:gd name="connsiteY3" fmla="*/ 792088 h 792088"/>
              <a:gd name="connsiteX4" fmla="*/ 0 w 7723371"/>
              <a:gd name="connsiteY4" fmla="*/ 0 h 792088"/>
              <a:gd name="connsiteX0" fmla="*/ 0 w 7435339"/>
              <a:gd name="connsiteY0" fmla="*/ 0 h 792088"/>
              <a:gd name="connsiteX1" fmla="*/ 6701228 w 7435339"/>
              <a:gd name="connsiteY1" fmla="*/ 19023 h 792088"/>
              <a:gd name="connsiteX2" fmla="*/ 7435339 w 7435339"/>
              <a:gd name="connsiteY2" fmla="*/ 792088 h 792088"/>
              <a:gd name="connsiteX3" fmla="*/ 0 w 7435339"/>
              <a:gd name="connsiteY3" fmla="*/ 792088 h 792088"/>
              <a:gd name="connsiteX4" fmla="*/ 0 w 7435339"/>
              <a:gd name="connsiteY4" fmla="*/ 0 h 792088"/>
              <a:gd name="connsiteX0" fmla="*/ 0 w 6723847"/>
              <a:gd name="connsiteY0" fmla="*/ 0 h 792088"/>
              <a:gd name="connsiteX1" fmla="*/ 6701228 w 6723847"/>
              <a:gd name="connsiteY1" fmla="*/ 19023 h 792088"/>
              <a:gd name="connsiteX2" fmla="*/ 6723847 w 6723847"/>
              <a:gd name="connsiteY2" fmla="*/ 792088 h 792088"/>
              <a:gd name="connsiteX3" fmla="*/ 0 w 6723847"/>
              <a:gd name="connsiteY3" fmla="*/ 792088 h 792088"/>
              <a:gd name="connsiteX4" fmla="*/ 0 w 6723847"/>
              <a:gd name="connsiteY4" fmla="*/ 0 h 792088"/>
              <a:gd name="connsiteX0" fmla="*/ 0 w 6731291"/>
              <a:gd name="connsiteY0" fmla="*/ 0 h 792088"/>
              <a:gd name="connsiteX1" fmla="*/ 6731291 w 6731291"/>
              <a:gd name="connsiteY1" fmla="*/ 19023 h 792088"/>
              <a:gd name="connsiteX2" fmla="*/ 6723847 w 6731291"/>
              <a:gd name="connsiteY2" fmla="*/ 792088 h 792088"/>
              <a:gd name="connsiteX3" fmla="*/ 0 w 6731291"/>
              <a:gd name="connsiteY3" fmla="*/ 792088 h 792088"/>
              <a:gd name="connsiteX4" fmla="*/ 0 w 6731291"/>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1291" h="792088">
                <a:moveTo>
                  <a:pt x="0" y="0"/>
                </a:moveTo>
                <a:lnTo>
                  <a:pt x="6731291" y="19023"/>
                </a:lnTo>
                <a:cubicBezTo>
                  <a:pt x="6728810" y="276711"/>
                  <a:pt x="6726328" y="534400"/>
                  <a:pt x="6723847" y="792088"/>
                </a:cubicBezTo>
                <a:lnTo>
                  <a:pt x="0" y="792088"/>
                </a:lnTo>
                <a:lnTo>
                  <a:pt x="0" y="0"/>
                </a:lnTo>
                <a:close/>
              </a:path>
            </a:pathLst>
          </a:cu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5400000" scaled="1"/>
            <a:tileRect/>
          </a:gradFill>
          <a:ln>
            <a:noFill/>
          </a:ln>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Title 1"/>
          <p:cNvSpPr>
            <a:spLocks noGrp="1"/>
          </p:cNvSpPr>
          <p:nvPr>
            <p:ph type="ctrTitle"/>
          </p:nvPr>
        </p:nvSpPr>
        <p:spPr>
          <a:xfrm>
            <a:off x="107504" y="0"/>
            <a:ext cx="9001000" cy="785819"/>
          </a:xfrm>
          <a:ln>
            <a:miter lim="800000"/>
            <a:headEnd/>
            <a:tailEnd/>
          </a:ln>
          <a:extLst/>
        </p:spPr>
        <p:txBody>
          <a:bodyPr rtlCol="0" anchor="t">
            <a:noAutofit/>
            <a:scene3d>
              <a:camera prst="orthographicFront"/>
              <a:lightRig rig="soft" dir="t">
                <a:rot lat="0" lon="0" rev="10800000"/>
              </a:lightRig>
            </a:scene3d>
            <a:sp3d>
              <a:bevelT w="27940" h="12700"/>
              <a:contourClr>
                <a:srgbClr val="DDDDDD"/>
              </a:contourClr>
            </a:sp3d>
          </a:bodyPr>
          <a:lstStyle/>
          <a:p>
            <a:pPr eaLnBrk="1" fontAlgn="auto" hangingPunct="1">
              <a:spcBef>
                <a:spcPts val="0"/>
              </a:spcBef>
              <a:spcAft>
                <a:spcPts val="0"/>
              </a:spcAft>
              <a:defRPr/>
            </a:pPr>
            <a:r>
              <a:rPr lang="en-US" b="1" spc="-151" dirty="0">
                <a:ln w="11430"/>
                <a:solidFill>
                  <a:srgbClr val="F8F8F8"/>
                </a:solidFill>
                <a:latin typeface="Rockwell" panose="02060603020205020403" pitchFamily="18" charset="0"/>
              </a:rPr>
              <a:t>Evaluation</a:t>
            </a:r>
            <a:r>
              <a:rPr lang="en-US" b="1" spc="-151" dirty="0" smtClean="0">
                <a:ln w="11430"/>
                <a:solidFill>
                  <a:srgbClr val="F8F8F8"/>
                </a:solidFill>
                <a:latin typeface="+mn-lt"/>
              </a:rPr>
              <a:t> </a:t>
            </a:r>
            <a:r>
              <a:rPr lang="en-US" b="1" spc="-151" dirty="0">
                <a:ln w="11430"/>
                <a:solidFill>
                  <a:srgbClr val="F8F8F8"/>
                </a:solidFill>
                <a:latin typeface="Rockwell" panose="02060603020205020403" pitchFamily="18" charset="0"/>
              </a:rPr>
              <a:t>and</a:t>
            </a:r>
            <a:r>
              <a:rPr lang="en-US" b="1" spc="-151" dirty="0" smtClean="0">
                <a:ln w="11430"/>
                <a:solidFill>
                  <a:srgbClr val="F8F8F8"/>
                </a:solidFill>
                <a:latin typeface="+mn-lt"/>
              </a:rPr>
              <a:t> </a:t>
            </a:r>
            <a:r>
              <a:rPr lang="en-US" b="1" spc="-151" dirty="0">
                <a:ln w="11430"/>
                <a:solidFill>
                  <a:srgbClr val="F8F8F8"/>
                </a:solidFill>
                <a:latin typeface="Rockwell" panose="02060603020205020403" pitchFamily="18" charset="0"/>
              </a:rPr>
              <a:t>Results</a:t>
            </a:r>
          </a:p>
        </p:txBody>
      </p:sp>
      <p:sp>
        <p:nvSpPr>
          <p:cNvPr id="17" name="Subtitle 2"/>
          <p:cNvSpPr txBox="1">
            <a:spLocks/>
          </p:cNvSpPr>
          <p:nvPr/>
        </p:nvSpPr>
        <p:spPr bwMode="auto">
          <a:xfrm>
            <a:off x="-36512" y="980728"/>
            <a:ext cx="8640960" cy="504056"/>
          </a:xfrm>
          <a:prstGeom prst="rect">
            <a:avLst/>
          </a:prstGeom>
          <a:noFill/>
          <a:ln>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scene3d>
              <a:camera prst="orthographicFront"/>
              <a:lightRig rig="threePt" dir="t"/>
            </a:scene3d>
            <a:sp3d extrusionH="57150">
              <a:bevelT w="38100" h="38100"/>
            </a:sp3d>
          </a:bodyPr>
          <a:lstStyle>
            <a:lvl1pPr marL="0" indent="0" algn="ctr" rtl="0" eaLnBrk="0" fontAlgn="base" hangingPunct="0">
              <a:spcBef>
                <a:spcPct val="20000"/>
              </a:spcBef>
              <a:spcAft>
                <a:spcPct val="0"/>
              </a:spcAft>
              <a:buNone/>
              <a:defRPr sz="3200">
                <a:solidFill>
                  <a:schemeClr val="tx1">
                    <a:tint val="75000"/>
                  </a:schemeClr>
                </a:solidFill>
                <a:latin typeface="Arial" pitchFamily="34" charset="0"/>
              </a:defRPr>
            </a:lvl1pPr>
            <a:lvl2pPr marL="457178" indent="0" algn="ctr" rtl="0" eaLnBrk="0" fontAlgn="base" hangingPunct="0">
              <a:spcBef>
                <a:spcPct val="20000"/>
              </a:spcBef>
              <a:spcAft>
                <a:spcPct val="0"/>
              </a:spcAft>
              <a:buNone/>
              <a:defRPr sz="2800">
                <a:solidFill>
                  <a:schemeClr val="tx1">
                    <a:tint val="75000"/>
                  </a:schemeClr>
                </a:solidFill>
                <a:latin typeface="Arial" pitchFamily="34" charset="0"/>
              </a:defRPr>
            </a:lvl2pPr>
            <a:lvl3pPr marL="914354" indent="0" algn="ctr" rtl="0" eaLnBrk="0" fontAlgn="base" hangingPunct="0">
              <a:spcBef>
                <a:spcPct val="20000"/>
              </a:spcBef>
              <a:spcAft>
                <a:spcPct val="0"/>
              </a:spcAft>
              <a:buNone/>
              <a:defRPr sz="2400">
                <a:solidFill>
                  <a:schemeClr val="tx1">
                    <a:tint val="75000"/>
                  </a:schemeClr>
                </a:solidFill>
                <a:latin typeface="Arial" pitchFamily="34" charset="0"/>
              </a:defRPr>
            </a:lvl3pPr>
            <a:lvl4pPr marL="1371532" indent="0" algn="ctr" rtl="0" eaLnBrk="0" fontAlgn="base" hangingPunct="0">
              <a:spcBef>
                <a:spcPct val="20000"/>
              </a:spcBef>
              <a:spcAft>
                <a:spcPct val="0"/>
              </a:spcAft>
              <a:buNone/>
              <a:defRPr sz="2000">
                <a:solidFill>
                  <a:schemeClr val="tx1">
                    <a:tint val="75000"/>
                  </a:schemeClr>
                </a:solidFill>
                <a:latin typeface="Arial" pitchFamily="34" charset="0"/>
              </a:defRPr>
            </a:lvl4pPr>
            <a:lvl5pPr marL="1828709" indent="0" algn="ctr" rtl="0" eaLnBrk="0" fontAlgn="base" hangingPunct="0">
              <a:spcBef>
                <a:spcPct val="20000"/>
              </a:spcBef>
              <a:spcAft>
                <a:spcPct val="0"/>
              </a:spcAft>
              <a:buNone/>
              <a:defRPr sz="2000">
                <a:solidFill>
                  <a:schemeClr val="tx1">
                    <a:tint val="75000"/>
                  </a:schemeClr>
                </a:solidFill>
                <a:latin typeface="Arial" pitchFamily="34" charset="0"/>
              </a:defRPr>
            </a:lvl5pPr>
            <a:lvl6pPr marL="2285886" indent="0" algn="ctr" rtl="0" eaLnBrk="0" fontAlgn="base" hangingPunct="0">
              <a:spcBef>
                <a:spcPct val="20000"/>
              </a:spcBef>
              <a:spcAft>
                <a:spcPct val="0"/>
              </a:spcAft>
              <a:buNone/>
              <a:defRPr sz="2000">
                <a:solidFill>
                  <a:schemeClr val="tx1">
                    <a:tint val="75000"/>
                  </a:schemeClr>
                </a:solidFill>
                <a:latin typeface="Arial" pitchFamily="34" charset="0"/>
              </a:defRPr>
            </a:lvl6pPr>
            <a:lvl7pPr marL="2743062" indent="0" algn="ctr" rtl="0" eaLnBrk="0" fontAlgn="base" hangingPunct="0">
              <a:spcBef>
                <a:spcPct val="20000"/>
              </a:spcBef>
              <a:spcAft>
                <a:spcPct val="0"/>
              </a:spcAft>
              <a:buNone/>
              <a:defRPr sz="2000">
                <a:solidFill>
                  <a:schemeClr val="tx1">
                    <a:tint val="75000"/>
                  </a:schemeClr>
                </a:solidFill>
                <a:latin typeface="Arial" pitchFamily="34" charset="0"/>
              </a:defRPr>
            </a:lvl7pPr>
            <a:lvl8pPr marL="3200240" indent="0" algn="ctr" rtl="0" eaLnBrk="0" fontAlgn="base" hangingPunct="0">
              <a:spcBef>
                <a:spcPct val="20000"/>
              </a:spcBef>
              <a:spcAft>
                <a:spcPct val="0"/>
              </a:spcAft>
              <a:buNone/>
              <a:defRPr sz="2000">
                <a:solidFill>
                  <a:schemeClr val="tx1">
                    <a:tint val="75000"/>
                  </a:schemeClr>
                </a:solidFill>
                <a:latin typeface="Arial" pitchFamily="34" charset="0"/>
              </a:defRPr>
            </a:lvl8pPr>
            <a:lvl9pPr marL="3657418" indent="0" algn="ctr" rtl="0" eaLnBrk="0" fontAlgn="base" hangingPunct="0">
              <a:spcBef>
                <a:spcPct val="20000"/>
              </a:spcBef>
              <a:spcAft>
                <a:spcPct val="0"/>
              </a:spcAft>
              <a:buNone/>
              <a:defRPr sz="2000">
                <a:solidFill>
                  <a:schemeClr val="tx1">
                    <a:tint val="75000"/>
                  </a:schemeClr>
                </a:solidFill>
                <a:latin typeface="Arial" pitchFamily="34" charset="0"/>
              </a:defRPr>
            </a:lvl9pPr>
          </a:lstStyle>
          <a:p>
            <a:pPr marL="457200" indent="-457200" algn="l" eaLnBrk="1" fontAlgn="auto" hangingPunct="1">
              <a:spcBef>
                <a:spcPts val="0"/>
              </a:spcBef>
              <a:spcAft>
                <a:spcPts val="0"/>
              </a:spcAft>
              <a:buBlip>
                <a:blip r:embed="rId3"/>
              </a:buBlip>
              <a:defRPr/>
            </a:pPr>
            <a:r>
              <a:rPr lang="en-US" sz="2800" kern="0" spc="-150" dirty="0" err="1">
                <a:solidFill>
                  <a:schemeClr val="tx2">
                    <a:lumMod val="75000"/>
                  </a:schemeClr>
                </a:solidFill>
              </a:rPr>
              <a:t>Pomme</a:t>
            </a:r>
            <a:r>
              <a:rPr lang="en-US" sz="2800" kern="0" spc="-150" dirty="0">
                <a:solidFill>
                  <a:schemeClr val="tx2">
                    <a:lumMod val="75000"/>
                  </a:schemeClr>
                </a:solidFill>
              </a:rPr>
              <a:t> de Terre, Missouri</a:t>
            </a:r>
            <a:endParaRPr lang="en-US" sz="2400" kern="0" spc="-150" dirty="0" smtClean="0">
              <a:solidFill>
                <a:srgbClr val="1F497D">
                  <a:lumMod val="75000"/>
                </a:srgbClr>
              </a:solidFill>
              <a:latin typeface="Calibri"/>
            </a:endParaRPr>
          </a:p>
          <a:p>
            <a:pPr algn="l" eaLnBrk="1" fontAlgn="auto" hangingPunct="1">
              <a:spcBef>
                <a:spcPts val="0"/>
              </a:spcBef>
              <a:spcAft>
                <a:spcPts val="0"/>
              </a:spcAft>
              <a:defRPr/>
            </a:pPr>
            <a:endParaRPr lang="en-US" sz="2400" kern="0" spc="-150" dirty="0" smtClean="0">
              <a:solidFill>
                <a:schemeClr val="tx2">
                  <a:lumMod val="75000"/>
                </a:schemeClr>
              </a:solidFill>
            </a:endParaRPr>
          </a:p>
          <a:p>
            <a:pPr algn="l" eaLnBrk="1" fontAlgn="auto" hangingPunct="1">
              <a:spcBef>
                <a:spcPts val="0"/>
              </a:spcBef>
              <a:spcAft>
                <a:spcPts val="0"/>
              </a:spcAft>
              <a:defRPr/>
            </a:pPr>
            <a:endParaRPr lang="en-US" sz="2400" spc="-150" dirty="0">
              <a:solidFill>
                <a:schemeClr val="tx2">
                  <a:lumMod val="75000"/>
                </a:schemeClr>
              </a:solidFill>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7580" y="1605737"/>
            <a:ext cx="5486400" cy="4964265"/>
          </a:xfrm>
          <a:prstGeom prst="rect">
            <a:avLst/>
          </a:prstGeom>
        </p:spPr>
      </p:pic>
      <p:graphicFrame>
        <p:nvGraphicFramePr>
          <p:cNvPr id="3" name="Table 2"/>
          <p:cNvGraphicFramePr>
            <a:graphicFrameLocks noGrp="1"/>
          </p:cNvGraphicFramePr>
          <p:nvPr/>
        </p:nvGraphicFramePr>
        <p:xfrm>
          <a:off x="5258998" y="1533208"/>
          <a:ext cx="3777498" cy="1369697"/>
        </p:xfrm>
        <a:graphic>
          <a:graphicData uri="http://schemas.openxmlformats.org/drawingml/2006/table">
            <a:tbl>
              <a:tblPr firstRow="1" firstCol="1" bandRow="1">
                <a:tableStyleId>{5C22544A-7EE6-4342-B048-85BDC9FD1C3A}</a:tableStyleId>
              </a:tblPr>
              <a:tblGrid>
                <a:gridCol w="537138"/>
                <a:gridCol w="809062"/>
                <a:gridCol w="919130"/>
                <a:gridCol w="864096"/>
                <a:gridCol w="648072"/>
              </a:tblGrid>
              <a:tr h="190500">
                <a:tc>
                  <a:txBody>
                    <a:bodyPr/>
                    <a:lstStyle/>
                    <a:p>
                      <a:pPr marL="0" marR="0" algn="ctr">
                        <a:lnSpc>
                          <a:spcPct val="107000"/>
                        </a:lnSpc>
                        <a:spcBef>
                          <a:spcPts val="0"/>
                        </a:spcBef>
                        <a:spcAft>
                          <a:spcPts val="0"/>
                        </a:spcAft>
                      </a:pPr>
                      <a:endParaRPr lang="en-US" sz="14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CLC</a:t>
                      </a:r>
                      <a:endParaRPr lang="en-US" sz="14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Threshold</a:t>
                      </a:r>
                      <a:endParaRPr lang="en-US" sz="14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Elevation</a:t>
                      </a:r>
                      <a:endParaRPr lang="en-US" sz="14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Slope</a:t>
                      </a:r>
                      <a:endParaRPr lang="en-US" sz="14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r>
              <a:tr h="190500">
                <a:tc>
                  <a:txBody>
                    <a:bodyPr/>
                    <a:lstStyle/>
                    <a:p>
                      <a:pPr marL="0" marR="0" algn="ctr">
                        <a:lnSpc>
                          <a:spcPct val="107000"/>
                        </a:lnSpc>
                        <a:spcBef>
                          <a:spcPts val="0"/>
                        </a:spcBef>
                        <a:spcAft>
                          <a:spcPts val="0"/>
                        </a:spcAft>
                      </a:pPr>
                      <a:r>
                        <a:rPr lang="en-US" sz="1400" dirty="0">
                          <a:effectLst/>
                        </a:rPr>
                        <a:t>Max</a:t>
                      </a:r>
                      <a:endParaRPr lang="en-US" sz="14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smtClean="0">
                          <a:effectLst/>
                        </a:rPr>
                        <a:t>0.4737</a:t>
                      </a:r>
                      <a:endParaRPr lang="en-US" sz="14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70</a:t>
                      </a:r>
                      <a:endParaRPr lang="en-US" sz="14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ctr">
                        <a:lnSpc>
                          <a:spcPct val="107000"/>
                        </a:lnSpc>
                      </a:pPr>
                      <a:endParaRPr lang="en-US" sz="1400">
                        <a:effectLst/>
                        <a:latin typeface="Calibri" panose="020F0502020204030204" pitchFamily="34" charset="0"/>
                      </a:endParaRPr>
                    </a:p>
                  </a:txBody>
                  <a:tcPr marL="68580" marR="68580" marT="0" marB="0" anchor="ctr"/>
                </a:tc>
                <a:tc>
                  <a:txBody>
                    <a:bodyPr/>
                    <a:lstStyle/>
                    <a:p>
                      <a:pPr algn="ctr">
                        <a:lnSpc>
                          <a:spcPct val="107000"/>
                        </a:lnSpc>
                      </a:pPr>
                      <a:endParaRPr lang="en-US" sz="1400">
                        <a:effectLst/>
                        <a:latin typeface="Calibri" panose="020F0502020204030204" pitchFamily="34" charset="0"/>
                      </a:endParaRPr>
                    </a:p>
                  </a:txBody>
                  <a:tcPr marL="68580" marR="68580" marT="0" marB="0" anchor="ctr"/>
                </a:tc>
              </a:tr>
              <a:tr h="190500">
                <a:tc>
                  <a:txBody>
                    <a:bodyPr/>
                    <a:lstStyle/>
                    <a:p>
                      <a:pPr marL="0" marR="0" algn="ctr">
                        <a:lnSpc>
                          <a:spcPct val="107000"/>
                        </a:lnSpc>
                        <a:spcBef>
                          <a:spcPts val="0"/>
                        </a:spcBef>
                        <a:spcAft>
                          <a:spcPts val="0"/>
                        </a:spcAft>
                      </a:pPr>
                      <a:r>
                        <a:rPr lang="en-US" sz="1400">
                          <a:effectLst/>
                        </a:rPr>
                        <a:t>Min</a:t>
                      </a:r>
                      <a:endParaRPr lang="en-US" sz="14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smtClean="0">
                          <a:effectLst/>
                        </a:rPr>
                        <a:t>0.9584</a:t>
                      </a:r>
                      <a:endParaRPr lang="en-US" sz="14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680</a:t>
                      </a:r>
                      <a:endParaRPr lang="en-US" sz="14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algn="ctr">
                        <a:lnSpc>
                          <a:spcPct val="107000"/>
                        </a:lnSpc>
                      </a:pPr>
                      <a:endParaRPr lang="en-US" sz="1400">
                        <a:effectLst/>
                        <a:latin typeface="Calibri" panose="020F0502020204030204" pitchFamily="34" charset="0"/>
                      </a:endParaRPr>
                    </a:p>
                  </a:txBody>
                  <a:tcPr marL="68580" marR="68580" marT="0" marB="0" anchor="ctr"/>
                </a:tc>
                <a:tc>
                  <a:txBody>
                    <a:bodyPr/>
                    <a:lstStyle/>
                    <a:p>
                      <a:pPr algn="ctr">
                        <a:lnSpc>
                          <a:spcPct val="107000"/>
                        </a:lnSpc>
                      </a:pPr>
                      <a:endParaRPr lang="en-US" sz="1400">
                        <a:effectLst/>
                        <a:latin typeface="Calibri" panose="020F0502020204030204" pitchFamily="34" charset="0"/>
                      </a:endParaRPr>
                    </a:p>
                  </a:txBody>
                  <a:tcPr marL="68580" marR="68580" marT="0" marB="0" anchor="ctr"/>
                </a:tc>
              </a:tr>
              <a:tr h="190500">
                <a:tc>
                  <a:txBody>
                    <a:bodyPr/>
                    <a:lstStyle/>
                    <a:p>
                      <a:pPr marL="0" marR="0" algn="ctr">
                        <a:lnSpc>
                          <a:spcPct val="107000"/>
                        </a:lnSpc>
                        <a:spcBef>
                          <a:spcPts val="0"/>
                        </a:spcBef>
                        <a:spcAft>
                          <a:spcPts val="0"/>
                        </a:spcAft>
                      </a:pPr>
                      <a:r>
                        <a:rPr lang="en-US" sz="1400">
                          <a:effectLst/>
                        </a:rPr>
                        <a:t>Mean</a:t>
                      </a:r>
                      <a:endParaRPr lang="en-US" sz="14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smtClean="0">
                          <a:effectLst/>
                        </a:rPr>
                        <a:t>0.6741</a:t>
                      </a:r>
                      <a:endParaRPr lang="en-US" sz="14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276</a:t>
                      </a:r>
                      <a:endParaRPr lang="en-US" sz="14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322.06</a:t>
                      </a:r>
                      <a:endParaRPr lang="en-US" sz="14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a:effectLst/>
                        </a:rPr>
                        <a:t>7.04%</a:t>
                      </a:r>
                      <a:endParaRPr lang="en-US" sz="140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r>
              <a:tr h="190500">
                <a:tc>
                  <a:txBody>
                    <a:bodyPr/>
                    <a:lstStyle/>
                    <a:p>
                      <a:pPr marL="0" marR="0" algn="ctr">
                        <a:lnSpc>
                          <a:spcPct val="107000"/>
                        </a:lnSpc>
                        <a:spcBef>
                          <a:spcPts val="0"/>
                        </a:spcBef>
                        <a:spcAft>
                          <a:spcPts val="0"/>
                        </a:spcAft>
                      </a:pPr>
                      <a:r>
                        <a:rPr lang="en-US" sz="1400" dirty="0">
                          <a:effectLst/>
                        </a:rPr>
                        <a:t>STD</a:t>
                      </a:r>
                      <a:endParaRPr lang="en-US" sz="14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smtClean="0">
                          <a:effectLst/>
                        </a:rPr>
                        <a:t>0.1535</a:t>
                      </a:r>
                      <a:endParaRPr lang="en-US" sz="14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smtClean="0">
                          <a:effectLst/>
                        </a:rPr>
                        <a:t>191</a:t>
                      </a:r>
                      <a:endParaRPr lang="en-US" sz="14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48.6</a:t>
                      </a:r>
                      <a:endParaRPr lang="en-US" sz="14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400" dirty="0">
                          <a:effectLst/>
                        </a:rPr>
                        <a:t>6.18</a:t>
                      </a:r>
                      <a:endParaRPr lang="en-US" sz="1400" dirty="0">
                        <a:effectLst/>
                        <a:latin typeface="Calibri" panose="020F0502020204030204" pitchFamily="34" charset="0"/>
                        <a:ea typeface="SimSun" panose="02010600030101010101" pitchFamily="2" charset="-122"/>
                        <a:cs typeface="Arial" panose="020B0604020202020204" pitchFamily="34" charset="0"/>
                      </a:endParaRPr>
                    </a:p>
                  </a:txBody>
                  <a:tcPr marL="68580" marR="68580" marT="0" marB="0" anchor="ctr"/>
                </a:tc>
              </a:tr>
            </a:tbl>
          </a:graphicData>
        </a:graphic>
      </p:graphicFrame>
      <p:graphicFrame>
        <p:nvGraphicFramePr>
          <p:cNvPr id="13" name="Chart 12"/>
          <p:cNvGraphicFramePr/>
          <p:nvPr/>
        </p:nvGraphicFramePr>
        <p:xfrm>
          <a:off x="4894952" y="3294320"/>
          <a:ext cx="4114800" cy="3200400"/>
        </p:xfrm>
        <a:graphic>
          <a:graphicData uri="http://schemas.openxmlformats.org/drawingml/2006/chart">
            <c:chart xmlns:c="http://schemas.openxmlformats.org/drawingml/2006/chart" xmlns:r="http://schemas.openxmlformats.org/officeDocument/2006/relationships" r:id="rId5"/>
          </a:graphicData>
        </a:graphic>
      </p:graphicFrame>
      <p:sp>
        <p:nvSpPr>
          <p:cNvPr id="4" name="Oval 3"/>
          <p:cNvSpPr/>
          <p:nvPr/>
        </p:nvSpPr>
        <p:spPr>
          <a:xfrm>
            <a:off x="6084168" y="3559082"/>
            <a:ext cx="360040" cy="167011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948264" y="4797152"/>
            <a:ext cx="360040" cy="576064"/>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8229128" y="4941168"/>
            <a:ext cx="360040" cy="86409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1" name="Table 20"/>
          <p:cNvGraphicFramePr>
            <a:graphicFrameLocks noGrp="1"/>
          </p:cNvGraphicFramePr>
          <p:nvPr>
            <p:extLst/>
          </p:nvPr>
        </p:nvGraphicFramePr>
        <p:xfrm>
          <a:off x="5743980" y="3373417"/>
          <a:ext cx="1564324" cy="190500"/>
        </p:xfrm>
        <a:graphic>
          <a:graphicData uri="http://schemas.openxmlformats.org/drawingml/2006/table">
            <a:tbl>
              <a:tblPr>
                <a:tableStyleId>{5C22544A-7EE6-4342-B048-85BDC9FD1C3A}</a:tableStyleId>
              </a:tblPr>
              <a:tblGrid>
                <a:gridCol w="1564324"/>
              </a:tblGrid>
              <a:tr h="190500">
                <a:tc>
                  <a:txBody>
                    <a:bodyPr/>
                    <a:lstStyle/>
                    <a:p>
                      <a:pPr marL="0" marR="0" indent="0" algn="ctr" defTabSz="914400" eaLnBrk="1" fontAlgn="t" latinLnBrk="0" hangingPunct="1">
                        <a:lnSpc>
                          <a:spcPct val="100000"/>
                        </a:lnSpc>
                        <a:spcBef>
                          <a:spcPts val="0"/>
                        </a:spcBef>
                        <a:spcAft>
                          <a:spcPts val="0"/>
                        </a:spcAft>
                        <a:buClrTx/>
                        <a:buSzTx/>
                        <a:buFontTx/>
                        <a:buNone/>
                        <a:tabLst/>
                        <a:defRPr/>
                      </a:pPr>
                      <a:r>
                        <a:rPr lang="en-US" sz="1100" u="none" strike="noStrike" dirty="0">
                          <a:effectLst/>
                        </a:rPr>
                        <a:t>Mean </a:t>
                      </a:r>
                      <a:r>
                        <a:rPr lang="en-US" sz="1100" u="none" strike="noStrike" dirty="0" smtClean="0">
                          <a:effectLst/>
                        </a:rPr>
                        <a:t>Threshold = 437</a:t>
                      </a:r>
                      <a:endParaRPr lang="en-US" sz="1100" b="0" i="0" u="none" strike="noStrike" dirty="0" smtClean="0">
                        <a:solidFill>
                          <a:srgbClr val="000000"/>
                        </a:solidFill>
                        <a:effectLst/>
                        <a:latin typeface="Calibri" panose="020F0502020204030204" pitchFamily="34" charset="0"/>
                      </a:endParaRPr>
                    </a:p>
                  </a:txBody>
                  <a:tcPr marL="9525" marR="9525" marT="9525" marB="0">
                    <a:solidFill>
                      <a:schemeClr val="tx2">
                        <a:lumMod val="40000"/>
                        <a:lumOff val="60000"/>
                      </a:schemeClr>
                    </a:solidFill>
                  </a:tcPr>
                </a:tc>
              </a:tr>
            </a:tbl>
          </a:graphicData>
        </a:graphic>
      </p:graphicFrame>
      <p:graphicFrame>
        <p:nvGraphicFramePr>
          <p:cNvPr id="23" name="Table 22"/>
          <p:cNvGraphicFramePr>
            <a:graphicFrameLocks noGrp="1"/>
          </p:cNvGraphicFramePr>
          <p:nvPr>
            <p:extLst/>
          </p:nvPr>
        </p:nvGraphicFramePr>
        <p:xfrm>
          <a:off x="6444208" y="4629373"/>
          <a:ext cx="1564324" cy="190500"/>
        </p:xfrm>
        <a:graphic>
          <a:graphicData uri="http://schemas.openxmlformats.org/drawingml/2006/table">
            <a:tbl>
              <a:tblPr>
                <a:tableStyleId>{5C22544A-7EE6-4342-B048-85BDC9FD1C3A}</a:tableStyleId>
              </a:tblPr>
              <a:tblGrid>
                <a:gridCol w="1564324"/>
              </a:tblGrid>
              <a:tr h="190500">
                <a:tc>
                  <a:txBody>
                    <a:bodyPr/>
                    <a:lstStyle/>
                    <a:p>
                      <a:pPr marL="0" marR="0" indent="0" algn="ctr" defTabSz="914400" eaLnBrk="1" fontAlgn="t" latinLnBrk="0" hangingPunct="1">
                        <a:lnSpc>
                          <a:spcPct val="100000"/>
                        </a:lnSpc>
                        <a:spcBef>
                          <a:spcPts val="0"/>
                        </a:spcBef>
                        <a:spcAft>
                          <a:spcPts val="0"/>
                        </a:spcAft>
                        <a:buClrTx/>
                        <a:buSzTx/>
                        <a:buFontTx/>
                        <a:buNone/>
                        <a:tabLst/>
                        <a:defRPr/>
                      </a:pPr>
                      <a:r>
                        <a:rPr lang="en-US" sz="1100" u="none" strike="noStrike" dirty="0">
                          <a:effectLst/>
                        </a:rPr>
                        <a:t>Mean </a:t>
                      </a:r>
                      <a:r>
                        <a:rPr lang="en-US" sz="1100" u="none" strike="noStrike" dirty="0" smtClean="0">
                          <a:effectLst/>
                        </a:rPr>
                        <a:t>Threshold = 250</a:t>
                      </a:r>
                      <a:endParaRPr lang="en-US" sz="1100" b="0" i="0" u="none" strike="noStrike" dirty="0" smtClean="0">
                        <a:solidFill>
                          <a:srgbClr val="000000"/>
                        </a:solidFill>
                        <a:effectLst/>
                        <a:latin typeface="Calibri" panose="020F0502020204030204" pitchFamily="34" charset="0"/>
                      </a:endParaRPr>
                    </a:p>
                  </a:txBody>
                  <a:tcPr marL="9525" marR="9525" marT="9525" marB="0">
                    <a:solidFill>
                      <a:schemeClr val="tx2">
                        <a:lumMod val="40000"/>
                        <a:lumOff val="60000"/>
                      </a:schemeClr>
                    </a:solidFill>
                  </a:tcPr>
                </a:tc>
              </a:tr>
            </a:tbl>
          </a:graphicData>
        </a:graphic>
      </p:graphicFrame>
      <p:graphicFrame>
        <p:nvGraphicFramePr>
          <p:cNvPr id="24" name="Table 23"/>
          <p:cNvGraphicFramePr>
            <a:graphicFrameLocks noGrp="1"/>
          </p:cNvGraphicFramePr>
          <p:nvPr>
            <p:extLst/>
          </p:nvPr>
        </p:nvGraphicFramePr>
        <p:xfrm>
          <a:off x="7544180" y="4868639"/>
          <a:ext cx="1564324" cy="190500"/>
        </p:xfrm>
        <a:graphic>
          <a:graphicData uri="http://schemas.openxmlformats.org/drawingml/2006/table">
            <a:tbl>
              <a:tblPr>
                <a:tableStyleId>{5C22544A-7EE6-4342-B048-85BDC9FD1C3A}</a:tableStyleId>
              </a:tblPr>
              <a:tblGrid>
                <a:gridCol w="1564324"/>
              </a:tblGrid>
              <a:tr h="190500">
                <a:tc>
                  <a:txBody>
                    <a:bodyPr/>
                    <a:lstStyle/>
                    <a:p>
                      <a:pPr marL="0" marR="0" indent="0" algn="ctr" defTabSz="914400" eaLnBrk="1" fontAlgn="t" latinLnBrk="0" hangingPunct="1">
                        <a:lnSpc>
                          <a:spcPct val="100000"/>
                        </a:lnSpc>
                        <a:spcBef>
                          <a:spcPts val="0"/>
                        </a:spcBef>
                        <a:spcAft>
                          <a:spcPts val="0"/>
                        </a:spcAft>
                        <a:buClrTx/>
                        <a:buSzTx/>
                        <a:buFontTx/>
                        <a:buNone/>
                        <a:tabLst/>
                        <a:defRPr/>
                      </a:pPr>
                      <a:r>
                        <a:rPr lang="en-US" sz="1100" u="none" strike="noStrike" dirty="0">
                          <a:effectLst/>
                        </a:rPr>
                        <a:t>Mean </a:t>
                      </a:r>
                      <a:r>
                        <a:rPr lang="en-US" sz="1100" u="none" strike="noStrike" dirty="0" smtClean="0">
                          <a:effectLst/>
                        </a:rPr>
                        <a:t>Threshold = 137</a:t>
                      </a:r>
                      <a:endParaRPr lang="en-US" sz="1100" b="0" i="0" u="none" strike="noStrike" dirty="0" smtClean="0">
                        <a:solidFill>
                          <a:srgbClr val="000000"/>
                        </a:solidFill>
                        <a:effectLst/>
                        <a:latin typeface="Calibri" panose="020F0502020204030204" pitchFamily="34" charset="0"/>
                      </a:endParaRPr>
                    </a:p>
                  </a:txBody>
                  <a:tcPr marL="9525" marR="9525" marT="9525" marB="0">
                    <a:solidFill>
                      <a:schemeClr val="tx2">
                        <a:lumMod val="40000"/>
                        <a:lumOff val="60000"/>
                      </a:schemeClr>
                    </a:solidFill>
                  </a:tcPr>
                </a:tc>
              </a:tr>
            </a:tbl>
          </a:graphicData>
        </a:graphic>
      </p:graphicFrame>
      <p:sp>
        <p:nvSpPr>
          <p:cNvPr id="22" name="Rectangle 21"/>
          <p:cNvSpPr/>
          <p:nvPr/>
        </p:nvSpPr>
        <p:spPr bwMode="auto">
          <a:xfrm>
            <a:off x="4355976" y="921815"/>
            <a:ext cx="4788024" cy="5936185"/>
          </a:xfrm>
          <a:prstGeom prst="rect">
            <a:avLst/>
          </a:prstGeom>
          <a:solidFill>
            <a:srgbClr val="003D61">
              <a:alpha val="54902"/>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wrap="none" anchor="ctr"/>
          <a:lstStyle/>
          <a:p>
            <a:pPr algn="ctr" eaLnBrk="0" hangingPunct="0">
              <a:defRPr/>
            </a:pPr>
            <a:endParaRPr lang="en-US" sz="1400" b="1" dirty="0">
              <a:solidFill>
                <a:srgbClr val="000000"/>
              </a:solidFill>
            </a:endParaRP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08892" y="906772"/>
            <a:ext cx="2743200" cy="3252866"/>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79710" y="3795065"/>
            <a:ext cx="2743200" cy="3021165"/>
          </a:xfrm>
          <a:prstGeom prst="rect">
            <a:avLst/>
          </a:prstGeom>
        </p:spPr>
      </p:pic>
      <p:cxnSp>
        <p:nvCxnSpPr>
          <p:cNvPr id="26" name="Straight Arrow Connector 25"/>
          <p:cNvCxnSpPr/>
          <p:nvPr/>
        </p:nvCxnSpPr>
        <p:spPr>
          <a:xfrm flipV="1">
            <a:off x="2260544" y="3795065"/>
            <a:ext cx="2074342" cy="186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 name="Subtitle 2"/>
          <p:cNvSpPr txBox="1">
            <a:spLocks/>
          </p:cNvSpPr>
          <p:nvPr/>
        </p:nvSpPr>
        <p:spPr bwMode="auto">
          <a:xfrm>
            <a:off x="6282912" y="3711940"/>
            <a:ext cx="2020788" cy="504056"/>
          </a:xfrm>
          <a:prstGeom prst="rect">
            <a:avLst/>
          </a:prstGeom>
          <a:noFill/>
          <a:ln>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scene3d>
              <a:camera prst="orthographicFront"/>
              <a:lightRig rig="threePt" dir="t"/>
            </a:scene3d>
            <a:sp3d extrusionH="57150">
              <a:bevelT w="38100" h="38100"/>
            </a:sp3d>
          </a:bodyPr>
          <a:lstStyle>
            <a:lvl1pPr marL="0" indent="0" algn="ctr" rtl="0" eaLnBrk="0" fontAlgn="base" hangingPunct="0">
              <a:spcBef>
                <a:spcPct val="20000"/>
              </a:spcBef>
              <a:spcAft>
                <a:spcPct val="0"/>
              </a:spcAft>
              <a:buNone/>
              <a:defRPr sz="3200">
                <a:solidFill>
                  <a:schemeClr val="tx1">
                    <a:tint val="75000"/>
                  </a:schemeClr>
                </a:solidFill>
                <a:latin typeface="Arial" pitchFamily="34" charset="0"/>
              </a:defRPr>
            </a:lvl1pPr>
            <a:lvl2pPr marL="457178" indent="0" algn="ctr" rtl="0" eaLnBrk="0" fontAlgn="base" hangingPunct="0">
              <a:spcBef>
                <a:spcPct val="20000"/>
              </a:spcBef>
              <a:spcAft>
                <a:spcPct val="0"/>
              </a:spcAft>
              <a:buNone/>
              <a:defRPr sz="2800">
                <a:solidFill>
                  <a:schemeClr val="tx1">
                    <a:tint val="75000"/>
                  </a:schemeClr>
                </a:solidFill>
                <a:latin typeface="Arial" pitchFamily="34" charset="0"/>
              </a:defRPr>
            </a:lvl2pPr>
            <a:lvl3pPr marL="914354" indent="0" algn="ctr" rtl="0" eaLnBrk="0" fontAlgn="base" hangingPunct="0">
              <a:spcBef>
                <a:spcPct val="20000"/>
              </a:spcBef>
              <a:spcAft>
                <a:spcPct val="0"/>
              </a:spcAft>
              <a:buNone/>
              <a:defRPr sz="2400">
                <a:solidFill>
                  <a:schemeClr val="tx1">
                    <a:tint val="75000"/>
                  </a:schemeClr>
                </a:solidFill>
                <a:latin typeface="Arial" pitchFamily="34" charset="0"/>
              </a:defRPr>
            </a:lvl3pPr>
            <a:lvl4pPr marL="1371532" indent="0" algn="ctr" rtl="0" eaLnBrk="0" fontAlgn="base" hangingPunct="0">
              <a:spcBef>
                <a:spcPct val="20000"/>
              </a:spcBef>
              <a:spcAft>
                <a:spcPct val="0"/>
              </a:spcAft>
              <a:buNone/>
              <a:defRPr sz="2000">
                <a:solidFill>
                  <a:schemeClr val="tx1">
                    <a:tint val="75000"/>
                  </a:schemeClr>
                </a:solidFill>
                <a:latin typeface="Arial" pitchFamily="34" charset="0"/>
              </a:defRPr>
            </a:lvl4pPr>
            <a:lvl5pPr marL="1828709" indent="0" algn="ctr" rtl="0" eaLnBrk="0" fontAlgn="base" hangingPunct="0">
              <a:spcBef>
                <a:spcPct val="20000"/>
              </a:spcBef>
              <a:spcAft>
                <a:spcPct val="0"/>
              </a:spcAft>
              <a:buNone/>
              <a:defRPr sz="2000">
                <a:solidFill>
                  <a:schemeClr val="tx1">
                    <a:tint val="75000"/>
                  </a:schemeClr>
                </a:solidFill>
                <a:latin typeface="Arial" pitchFamily="34" charset="0"/>
              </a:defRPr>
            </a:lvl5pPr>
            <a:lvl6pPr marL="2285886" indent="0" algn="ctr" rtl="0" eaLnBrk="0" fontAlgn="base" hangingPunct="0">
              <a:spcBef>
                <a:spcPct val="20000"/>
              </a:spcBef>
              <a:spcAft>
                <a:spcPct val="0"/>
              </a:spcAft>
              <a:buNone/>
              <a:defRPr sz="2000">
                <a:solidFill>
                  <a:schemeClr val="tx1">
                    <a:tint val="75000"/>
                  </a:schemeClr>
                </a:solidFill>
                <a:latin typeface="Arial" pitchFamily="34" charset="0"/>
              </a:defRPr>
            </a:lvl6pPr>
            <a:lvl7pPr marL="2743062" indent="0" algn="ctr" rtl="0" eaLnBrk="0" fontAlgn="base" hangingPunct="0">
              <a:spcBef>
                <a:spcPct val="20000"/>
              </a:spcBef>
              <a:spcAft>
                <a:spcPct val="0"/>
              </a:spcAft>
              <a:buNone/>
              <a:defRPr sz="2000">
                <a:solidFill>
                  <a:schemeClr val="tx1">
                    <a:tint val="75000"/>
                  </a:schemeClr>
                </a:solidFill>
                <a:latin typeface="Arial" pitchFamily="34" charset="0"/>
              </a:defRPr>
            </a:lvl7pPr>
            <a:lvl8pPr marL="3200240" indent="0" algn="ctr" rtl="0" eaLnBrk="0" fontAlgn="base" hangingPunct="0">
              <a:spcBef>
                <a:spcPct val="20000"/>
              </a:spcBef>
              <a:spcAft>
                <a:spcPct val="0"/>
              </a:spcAft>
              <a:buNone/>
              <a:defRPr sz="2000">
                <a:solidFill>
                  <a:schemeClr val="tx1">
                    <a:tint val="75000"/>
                  </a:schemeClr>
                </a:solidFill>
                <a:latin typeface="Arial" pitchFamily="34" charset="0"/>
              </a:defRPr>
            </a:lvl8pPr>
            <a:lvl9pPr marL="3657418" indent="0" algn="ctr" rtl="0" eaLnBrk="0" fontAlgn="base" hangingPunct="0">
              <a:spcBef>
                <a:spcPct val="20000"/>
              </a:spcBef>
              <a:spcAft>
                <a:spcPct val="0"/>
              </a:spcAft>
              <a:buNone/>
              <a:defRPr sz="2000">
                <a:solidFill>
                  <a:schemeClr val="tx1">
                    <a:tint val="75000"/>
                  </a:schemeClr>
                </a:solidFill>
                <a:latin typeface="Arial" pitchFamily="34" charset="0"/>
              </a:defRPr>
            </a:lvl9pPr>
          </a:lstStyle>
          <a:p>
            <a:pPr algn="l" eaLnBrk="1" fontAlgn="auto" hangingPunct="1">
              <a:spcBef>
                <a:spcPts val="0"/>
              </a:spcBef>
              <a:spcAft>
                <a:spcPts val="0"/>
              </a:spcAft>
              <a:defRPr/>
            </a:pPr>
            <a:r>
              <a:rPr lang="en-US" sz="2800" kern="0" spc="-150" dirty="0" smtClean="0">
                <a:solidFill>
                  <a:srgbClr val="000000"/>
                </a:solidFill>
              </a:rPr>
              <a:t>Extracted</a:t>
            </a:r>
            <a:endParaRPr lang="en-US" kern="0" spc="-150" dirty="0">
              <a:solidFill>
                <a:srgbClr val="000000"/>
              </a:solidFill>
            </a:endParaRPr>
          </a:p>
          <a:p>
            <a:pPr marL="457200" lvl="1" algn="l" eaLnBrk="1" fontAlgn="auto" hangingPunct="1">
              <a:spcBef>
                <a:spcPts val="0"/>
              </a:spcBef>
              <a:spcAft>
                <a:spcPts val="0"/>
              </a:spcAft>
              <a:defRPr/>
            </a:pPr>
            <a:endParaRPr lang="en-US" sz="2400" kern="0" spc="-150" dirty="0" smtClean="0">
              <a:solidFill>
                <a:srgbClr val="1F497D">
                  <a:lumMod val="75000"/>
                </a:srgbClr>
              </a:solidFill>
              <a:latin typeface="Calibri"/>
            </a:endParaRPr>
          </a:p>
          <a:p>
            <a:pPr algn="l" eaLnBrk="1" fontAlgn="auto" hangingPunct="1">
              <a:spcBef>
                <a:spcPts val="0"/>
              </a:spcBef>
              <a:spcAft>
                <a:spcPts val="0"/>
              </a:spcAft>
              <a:defRPr/>
            </a:pPr>
            <a:endParaRPr lang="en-US" sz="2400" kern="0" spc="-150" dirty="0" smtClean="0">
              <a:solidFill>
                <a:schemeClr val="tx2">
                  <a:lumMod val="75000"/>
                </a:schemeClr>
              </a:solidFill>
            </a:endParaRPr>
          </a:p>
          <a:p>
            <a:pPr algn="l" eaLnBrk="1" fontAlgn="auto" hangingPunct="1">
              <a:spcBef>
                <a:spcPts val="0"/>
              </a:spcBef>
              <a:spcAft>
                <a:spcPts val="0"/>
              </a:spcAft>
              <a:defRPr/>
            </a:pPr>
            <a:endParaRPr lang="en-US" sz="2400" spc="-150" dirty="0">
              <a:solidFill>
                <a:schemeClr val="tx2">
                  <a:lumMod val="75000"/>
                </a:schemeClr>
              </a:solidFill>
            </a:endParaRPr>
          </a:p>
        </p:txBody>
      </p:sp>
      <p:sp>
        <p:nvSpPr>
          <p:cNvPr id="28" name="Subtitle 2"/>
          <p:cNvSpPr txBox="1">
            <a:spLocks/>
          </p:cNvSpPr>
          <p:nvPr/>
        </p:nvSpPr>
        <p:spPr bwMode="auto">
          <a:xfrm>
            <a:off x="4355976" y="863457"/>
            <a:ext cx="2020788" cy="504056"/>
          </a:xfrm>
          <a:prstGeom prst="rect">
            <a:avLst/>
          </a:prstGeom>
          <a:noFill/>
          <a:ln>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scene3d>
              <a:camera prst="orthographicFront"/>
              <a:lightRig rig="threePt" dir="t"/>
            </a:scene3d>
            <a:sp3d extrusionH="57150">
              <a:bevelT w="38100" h="38100"/>
            </a:sp3d>
          </a:bodyPr>
          <a:lstStyle>
            <a:lvl1pPr marL="0" indent="0" algn="ctr" rtl="0" eaLnBrk="0" fontAlgn="base" hangingPunct="0">
              <a:spcBef>
                <a:spcPct val="20000"/>
              </a:spcBef>
              <a:spcAft>
                <a:spcPct val="0"/>
              </a:spcAft>
              <a:buNone/>
              <a:defRPr sz="3200">
                <a:solidFill>
                  <a:schemeClr val="tx1">
                    <a:tint val="75000"/>
                  </a:schemeClr>
                </a:solidFill>
                <a:latin typeface="Arial" pitchFamily="34" charset="0"/>
              </a:defRPr>
            </a:lvl1pPr>
            <a:lvl2pPr marL="457178" indent="0" algn="ctr" rtl="0" eaLnBrk="0" fontAlgn="base" hangingPunct="0">
              <a:spcBef>
                <a:spcPct val="20000"/>
              </a:spcBef>
              <a:spcAft>
                <a:spcPct val="0"/>
              </a:spcAft>
              <a:buNone/>
              <a:defRPr sz="2800">
                <a:solidFill>
                  <a:schemeClr val="tx1">
                    <a:tint val="75000"/>
                  </a:schemeClr>
                </a:solidFill>
                <a:latin typeface="Arial" pitchFamily="34" charset="0"/>
              </a:defRPr>
            </a:lvl2pPr>
            <a:lvl3pPr marL="914354" indent="0" algn="ctr" rtl="0" eaLnBrk="0" fontAlgn="base" hangingPunct="0">
              <a:spcBef>
                <a:spcPct val="20000"/>
              </a:spcBef>
              <a:spcAft>
                <a:spcPct val="0"/>
              </a:spcAft>
              <a:buNone/>
              <a:defRPr sz="2400">
                <a:solidFill>
                  <a:schemeClr val="tx1">
                    <a:tint val="75000"/>
                  </a:schemeClr>
                </a:solidFill>
                <a:latin typeface="Arial" pitchFamily="34" charset="0"/>
              </a:defRPr>
            </a:lvl3pPr>
            <a:lvl4pPr marL="1371532" indent="0" algn="ctr" rtl="0" eaLnBrk="0" fontAlgn="base" hangingPunct="0">
              <a:spcBef>
                <a:spcPct val="20000"/>
              </a:spcBef>
              <a:spcAft>
                <a:spcPct val="0"/>
              </a:spcAft>
              <a:buNone/>
              <a:defRPr sz="2000">
                <a:solidFill>
                  <a:schemeClr val="tx1">
                    <a:tint val="75000"/>
                  </a:schemeClr>
                </a:solidFill>
                <a:latin typeface="Arial" pitchFamily="34" charset="0"/>
              </a:defRPr>
            </a:lvl4pPr>
            <a:lvl5pPr marL="1828709" indent="0" algn="ctr" rtl="0" eaLnBrk="0" fontAlgn="base" hangingPunct="0">
              <a:spcBef>
                <a:spcPct val="20000"/>
              </a:spcBef>
              <a:spcAft>
                <a:spcPct val="0"/>
              </a:spcAft>
              <a:buNone/>
              <a:defRPr sz="2000">
                <a:solidFill>
                  <a:schemeClr val="tx1">
                    <a:tint val="75000"/>
                  </a:schemeClr>
                </a:solidFill>
                <a:latin typeface="Arial" pitchFamily="34" charset="0"/>
              </a:defRPr>
            </a:lvl5pPr>
            <a:lvl6pPr marL="2285886" indent="0" algn="ctr" rtl="0" eaLnBrk="0" fontAlgn="base" hangingPunct="0">
              <a:spcBef>
                <a:spcPct val="20000"/>
              </a:spcBef>
              <a:spcAft>
                <a:spcPct val="0"/>
              </a:spcAft>
              <a:buNone/>
              <a:defRPr sz="2000">
                <a:solidFill>
                  <a:schemeClr val="tx1">
                    <a:tint val="75000"/>
                  </a:schemeClr>
                </a:solidFill>
                <a:latin typeface="Arial" pitchFamily="34" charset="0"/>
              </a:defRPr>
            </a:lvl6pPr>
            <a:lvl7pPr marL="2743062" indent="0" algn="ctr" rtl="0" eaLnBrk="0" fontAlgn="base" hangingPunct="0">
              <a:spcBef>
                <a:spcPct val="20000"/>
              </a:spcBef>
              <a:spcAft>
                <a:spcPct val="0"/>
              </a:spcAft>
              <a:buNone/>
              <a:defRPr sz="2000">
                <a:solidFill>
                  <a:schemeClr val="tx1">
                    <a:tint val="75000"/>
                  </a:schemeClr>
                </a:solidFill>
                <a:latin typeface="Arial" pitchFamily="34" charset="0"/>
              </a:defRPr>
            </a:lvl7pPr>
            <a:lvl8pPr marL="3200240" indent="0" algn="ctr" rtl="0" eaLnBrk="0" fontAlgn="base" hangingPunct="0">
              <a:spcBef>
                <a:spcPct val="20000"/>
              </a:spcBef>
              <a:spcAft>
                <a:spcPct val="0"/>
              </a:spcAft>
              <a:buNone/>
              <a:defRPr sz="2000">
                <a:solidFill>
                  <a:schemeClr val="tx1">
                    <a:tint val="75000"/>
                  </a:schemeClr>
                </a:solidFill>
                <a:latin typeface="Arial" pitchFamily="34" charset="0"/>
              </a:defRPr>
            </a:lvl8pPr>
            <a:lvl9pPr marL="3657418" indent="0" algn="ctr" rtl="0" eaLnBrk="0" fontAlgn="base" hangingPunct="0">
              <a:spcBef>
                <a:spcPct val="20000"/>
              </a:spcBef>
              <a:spcAft>
                <a:spcPct val="0"/>
              </a:spcAft>
              <a:buNone/>
              <a:defRPr sz="2000">
                <a:solidFill>
                  <a:schemeClr val="tx1">
                    <a:tint val="75000"/>
                  </a:schemeClr>
                </a:solidFill>
                <a:latin typeface="Arial" pitchFamily="34" charset="0"/>
              </a:defRPr>
            </a:lvl9pPr>
          </a:lstStyle>
          <a:p>
            <a:pPr algn="l" eaLnBrk="1" fontAlgn="auto" hangingPunct="1">
              <a:spcBef>
                <a:spcPts val="0"/>
              </a:spcBef>
              <a:spcAft>
                <a:spcPts val="0"/>
              </a:spcAft>
              <a:defRPr/>
            </a:pPr>
            <a:r>
              <a:rPr lang="en-US" sz="2800" kern="0" spc="-150" dirty="0" smtClean="0">
                <a:solidFill>
                  <a:srgbClr val="000000"/>
                </a:solidFill>
              </a:rPr>
              <a:t>NHD</a:t>
            </a:r>
            <a:endParaRPr lang="en-US" kern="0" spc="-150" dirty="0">
              <a:solidFill>
                <a:srgbClr val="000000"/>
              </a:solidFill>
            </a:endParaRPr>
          </a:p>
          <a:p>
            <a:pPr marL="457200" lvl="1" algn="l" eaLnBrk="1" fontAlgn="auto" hangingPunct="1">
              <a:spcBef>
                <a:spcPts val="0"/>
              </a:spcBef>
              <a:spcAft>
                <a:spcPts val="0"/>
              </a:spcAft>
              <a:defRPr/>
            </a:pPr>
            <a:endParaRPr lang="en-US" sz="2400" kern="0" spc="-150" dirty="0" smtClean="0">
              <a:solidFill>
                <a:srgbClr val="1F497D">
                  <a:lumMod val="75000"/>
                </a:srgbClr>
              </a:solidFill>
              <a:latin typeface="Calibri"/>
            </a:endParaRPr>
          </a:p>
          <a:p>
            <a:pPr algn="l" eaLnBrk="1" fontAlgn="auto" hangingPunct="1">
              <a:spcBef>
                <a:spcPts val="0"/>
              </a:spcBef>
              <a:spcAft>
                <a:spcPts val="0"/>
              </a:spcAft>
              <a:defRPr/>
            </a:pPr>
            <a:endParaRPr lang="en-US" sz="2400" kern="0" spc="-150" dirty="0" smtClean="0">
              <a:solidFill>
                <a:schemeClr val="tx2">
                  <a:lumMod val="75000"/>
                </a:schemeClr>
              </a:solidFill>
            </a:endParaRPr>
          </a:p>
          <a:p>
            <a:pPr algn="l" eaLnBrk="1" fontAlgn="auto" hangingPunct="1">
              <a:spcBef>
                <a:spcPts val="0"/>
              </a:spcBef>
              <a:spcAft>
                <a:spcPts val="0"/>
              </a:spcAft>
              <a:defRPr/>
            </a:pPr>
            <a:endParaRPr lang="en-US" sz="2400" spc="-150" dirty="0">
              <a:solidFill>
                <a:schemeClr val="tx2">
                  <a:lumMod val="75000"/>
                </a:schemeClr>
              </a:solidFill>
            </a:endParaRPr>
          </a:p>
        </p:txBody>
      </p:sp>
      <p:sp>
        <p:nvSpPr>
          <p:cNvPr id="29" name="Rectangle 28"/>
          <p:cNvSpPr/>
          <p:nvPr/>
        </p:nvSpPr>
        <p:spPr bwMode="auto">
          <a:xfrm>
            <a:off x="-13602" y="911217"/>
            <a:ext cx="4401404" cy="5936185"/>
          </a:xfrm>
          <a:prstGeom prst="rect">
            <a:avLst/>
          </a:prstGeom>
          <a:solidFill>
            <a:srgbClr val="003D61">
              <a:alpha val="54902"/>
            </a:srgb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wrap="none" anchor="ctr"/>
          <a:lstStyle/>
          <a:p>
            <a:pPr algn="ctr" eaLnBrk="0" hangingPunct="0">
              <a:defRPr/>
            </a:pPr>
            <a:endParaRPr lang="en-US" sz="1400" b="1" dirty="0">
              <a:solidFill>
                <a:srgbClr val="000000"/>
              </a:solidFill>
            </a:endParaRPr>
          </a:p>
        </p:txBody>
      </p:sp>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98" y="911216"/>
            <a:ext cx="4377404" cy="5936186"/>
          </a:xfrm>
          <a:prstGeom prst="rect">
            <a:avLst/>
          </a:prstGeom>
        </p:spPr>
      </p:pic>
    </p:spTree>
    <p:extLst>
      <p:ext uri="{BB962C8B-B14F-4D97-AF65-F5344CB8AC3E}">
        <p14:creationId xmlns:p14="http://schemas.microsoft.com/office/powerpoint/2010/main" val="3150480472"/>
      </p:ext>
    </p:extLst>
  </p:cSld>
  <p:clrMapOvr>
    <a:masterClrMapping/>
  </p:clrMapOvr>
  <mc:AlternateContent xmlns:mc="http://schemas.openxmlformats.org/markup-compatibility/2006" xmlns:p14="http://schemas.microsoft.com/office/powerpoint/2010/main">
    <mc:Choice Requires="p14">
      <p:transition p14:dur="250" advClick="0" advTm="2968">
        <p:fade/>
      </p:transition>
    </mc:Choice>
    <mc:Fallback xmlns="">
      <p:transition advClick="0" advTm="2968">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Group 48"/>
          <p:cNvGrpSpPr>
            <a:grpSpLocks/>
          </p:cNvGrpSpPr>
          <p:nvPr/>
        </p:nvGrpSpPr>
        <p:grpSpPr bwMode="auto">
          <a:xfrm>
            <a:off x="0" y="-14288"/>
            <a:ext cx="9144000" cy="6872288"/>
            <a:chOff x="0" y="-14263"/>
            <a:chExt cx="9144000" cy="6872263"/>
          </a:xfrm>
        </p:grpSpPr>
        <p:sp>
          <p:nvSpPr>
            <p:cNvPr id="50" name="Rectangle 49"/>
            <p:cNvSpPr/>
            <p:nvPr/>
          </p:nvSpPr>
          <p:spPr>
            <a:xfrm>
              <a:off x="0" y="-14263"/>
              <a:ext cx="9144000" cy="68722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1" name="Rectangle 50"/>
            <p:cNvSpPr/>
            <p:nvPr/>
          </p:nvSpPr>
          <p:spPr>
            <a:xfrm>
              <a:off x="0" y="68239"/>
              <a:ext cx="9144000" cy="6789761"/>
            </a:xfrm>
            <a:prstGeom prst="rect">
              <a:avLst/>
            </a:prstGeom>
            <a:gradFill flip="none" rotWithShape="1">
              <a:gsLst>
                <a:gs pos="100000">
                  <a:schemeClr val="tx1">
                    <a:lumMod val="95000"/>
                    <a:lumOff val="5000"/>
                  </a:schemeClr>
                </a:gs>
                <a:gs pos="0">
                  <a:schemeClr val="tx1">
                    <a:lumMod val="65000"/>
                    <a:lumOff val="35000"/>
                  </a:schemeClr>
                </a:gs>
              </a:gsLst>
              <a:path path="circle">
                <a:fillToRect l="50000" t="50000" r="50000" b="50000"/>
              </a:path>
              <a:tileRect/>
            </a:gradFill>
            <a:ln>
              <a:noFill/>
            </a:ln>
            <a:effectLst>
              <a:glow>
                <a:schemeClr val="tx1">
                  <a:alpha val="0"/>
                </a:schemeClr>
              </a:glow>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25" name="Rectangle 24"/>
          <p:cNvSpPr/>
          <p:nvPr/>
        </p:nvSpPr>
        <p:spPr>
          <a:xfrm>
            <a:off x="233011" y="620692"/>
            <a:ext cx="8677989" cy="5876781"/>
          </a:xfrm>
          <a:prstGeom prst="rect">
            <a:avLst/>
          </a:prstGeom>
          <a:solidFill>
            <a:schemeClr val="tx1">
              <a:alpha val="21961"/>
            </a:schemeClr>
          </a:solidFill>
          <a:ln>
            <a:noFill/>
          </a:ln>
          <a:effectLst>
            <a:outerShdw blurRad="381000" dist="203200" dir="5400000" sx="102000" sy="102000" rotWithShape="0">
              <a:prstClr val="black">
                <a:alpha val="49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a:p>
        </p:txBody>
      </p:sp>
      <p:sp>
        <p:nvSpPr>
          <p:cNvPr id="39" name="Rectangle 38"/>
          <p:cNvSpPr/>
          <p:nvPr/>
        </p:nvSpPr>
        <p:spPr>
          <a:xfrm>
            <a:off x="0" y="-14288"/>
            <a:ext cx="9144000" cy="6872289"/>
          </a:xfrm>
          <a:prstGeom prst="rect">
            <a:avLst/>
          </a:prstGeom>
          <a:gradFill flip="none" rotWithShape="1">
            <a:gsLst>
              <a:gs pos="100000">
                <a:schemeClr val="bg1">
                  <a:lumMod val="87000"/>
                </a:schemeClr>
              </a:gs>
              <a:gs pos="13000">
                <a:schemeClr val="bg1"/>
              </a:gs>
            </a:gsLst>
            <a:lin ang="5400000" scaled="1"/>
            <a:tileRect/>
          </a:gradFill>
          <a:ln w="12700">
            <a:solidFill>
              <a:schemeClr val="bg1">
                <a:lumMod val="65000"/>
              </a:schemeClr>
            </a:solidFill>
          </a:ln>
          <a:effectLst>
            <a:outerShdw blurRad="381000" dist="203200" dir="5400000" sx="102000" sy="102000" rotWithShape="0">
              <a:prstClr val="black">
                <a:alpha val="49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Subtitle 2"/>
          <p:cNvSpPr>
            <a:spLocks noGrp="1"/>
          </p:cNvSpPr>
          <p:nvPr>
            <p:ph type="subTitle" idx="1"/>
          </p:nvPr>
        </p:nvSpPr>
        <p:spPr>
          <a:xfrm>
            <a:off x="395536" y="1556792"/>
            <a:ext cx="7992892" cy="504056"/>
          </a:xfrm>
          <a:ln>
            <a:miter lim="800000"/>
            <a:headEnd/>
            <a:tailEnd/>
          </a:ln>
          <a:extLst/>
        </p:spPr>
        <p:txBody>
          <a:bodyPr rtlCol="0">
            <a:noAutofit/>
            <a:scene3d>
              <a:camera prst="orthographicFront"/>
              <a:lightRig rig="threePt" dir="t"/>
            </a:scene3d>
            <a:sp3d extrusionH="57150">
              <a:bevelT w="38100" h="38100"/>
            </a:sp3d>
          </a:bodyPr>
          <a:lstStyle/>
          <a:p>
            <a:pPr algn="l" eaLnBrk="1" fontAlgn="auto" hangingPunct="1">
              <a:spcBef>
                <a:spcPts val="0"/>
              </a:spcBef>
              <a:spcAft>
                <a:spcPts val="0"/>
              </a:spcAft>
              <a:defRPr/>
            </a:pPr>
            <a:r>
              <a:rPr lang="en-US" sz="2800" spc="-151" dirty="0" smtClean="0">
                <a:solidFill>
                  <a:schemeClr val="tx2">
                    <a:lumMod val="75000"/>
                  </a:schemeClr>
                </a:solidFill>
                <a:latin typeface="+mn-lt"/>
              </a:rPr>
              <a:t> </a:t>
            </a:r>
            <a:endParaRPr lang="en-US" sz="2800" spc="-151" dirty="0">
              <a:solidFill>
                <a:schemeClr val="tx2">
                  <a:lumMod val="75000"/>
                </a:schemeClr>
              </a:solidFill>
              <a:latin typeface="+mn-lt"/>
            </a:endParaRPr>
          </a:p>
        </p:txBody>
      </p:sp>
      <p:sp>
        <p:nvSpPr>
          <p:cNvPr id="16" name="Freeform 15"/>
          <p:cNvSpPr/>
          <p:nvPr/>
        </p:nvSpPr>
        <p:spPr>
          <a:xfrm>
            <a:off x="0" y="-14289"/>
            <a:ext cx="9144000" cy="936104"/>
          </a:xfrm>
          <a:custGeom>
            <a:avLst/>
            <a:gdLst>
              <a:gd name="connsiteX0" fmla="*/ 0 w 7435339"/>
              <a:gd name="connsiteY0" fmla="*/ 0 h 792088"/>
              <a:gd name="connsiteX1" fmla="*/ 7435339 w 7435339"/>
              <a:gd name="connsiteY1" fmla="*/ 0 h 792088"/>
              <a:gd name="connsiteX2" fmla="*/ 7435339 w 7435339"/>
              <a:gd name="connsiteY2" fmla="*/ 792088 h 792088"/>
              <a:gd name="connsiteX3" fmla="*/ 0 w 7435339"/>
              <a:gd name="connsiteY3" fmla="*/ 792088 h 792088"/>
              <a:gd name="connsiteX4" fmla="*/ 0 w 7435339"/>
              <a:gd name="connsiteY4" fmla="*/ 0 h 792088"/>
              <a:gd name="connsiteX0" fmla="*/ 0 w 7723371"/>
              <a:gd name="connsiteY0" fmla="*/ 0 h 792088"/>
              <a:gd name="connsiteX1" fmla="*/ 7723371 w 7723371"/>
              <a:gd name="connsiteY1" fmla="*/ 19023 h 792088"/>
              <a:gd name="connsiteX2" fmla="*/ 7435339 w 7723371"/>
              <a:gd name="connsiteY2" fmla="*/ 792088 h 792088"/>
              <a:gd name="connsiteX3" fmla="*/ 0 w 7723371"/>
              <a:gd name="connsiteY3" fmla="*/ 792088 h 792088"/>
              <a:gd name="connsiteX4" fmla="*/ 0 w 7723371"/>
              <a:gd name="connsiteY4" fmla="*/ 0 h 792088"/>
              <a:gd name="connsiteX0" fmla="*/ 0 w 7435339"/>
              <a:gd name="connsiteY0" fmla="*/ 0 h 792088"/>
              <a:gd name="connsiteX1" fmla="*/ 6701228 w 7435339"/>
              <a:gd name="connsiteY1" fmla="*/ 19023 h 792088"/>
              <a:gd name="connsiteX2" fmla="*/ 7435339 w 7435339"/>
              <a:gd name="connsiteY2" fmla="*/ 792088 h 792088"/>
              <a:gd name="connsiteX3" fmla="*/ 0 w 7435339"/>
              <a:gd name="connsiteY3" fmla="*/ 792088 h 792088"/>
              <a:gd name="connsiteX4" fmla="*/ 0 w 7435339"/>
              <a:gd name="connsiteY4" fmla="*/ 0 h 792088"/>
              <a:gd name="connsiteX0" fmla="*/ 0 w 6723847"/>
              <a:gd name="connsiteY0" fmla="*/ 0 h 792088"/>
              <a:gd name="connsiteX1" fmla="*/ 6701228 w 6723847"/>
              <a:gd name="connsiteY1" fmla="*/ 19023 h 792088"/>
              <a:gd name="connsiteX2" fmla="*/ 6723847 w 6723847"/>
              <a:gd name="connsiteY2" fmla="*/ 792088 h 792088"/>
              <a:gd name="connsiteX3" fmla="*/ 0 w 6723847"/>
              <a:gd name="connsiteY3" fmla="*/ 792088 h 792088"/>
              <a:gd name="connsiteX4" fmla="*/ 0 w 6723847"/>
              <a:gd name="connsiteY4" fmla="*/ 0 h 792088"/>
              <a:gd name="connsiteX0" fmla="*/ 0 w 6731291"/>
              <a:gd name="connsiteY0" fmla="*/ 0 h 792088"/>
              <a:gd name="connsiteX1" fmla="*/ 6731291 w 6731291"/>
              <a:gd name="connsiteY1" fmla="*/ 19023 h 792088"/>
              <a:gd name="connsiteX2" fmla="*/ 6723847 w 6731291"/>
              <a:gd name="connsiteY2" fmla="*/ 792088 h 792088"/>
              <a:gd name="connsiteX3" fmla="*/ 0 w 6731291"/>
              <a:gd name="connsiteY3" fmla="*/ 792088 h 792088"/>
              <a:gd name="connsiteX4" fmla="*/ 0 w 6731291"/>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1291" h="792088">
                <a:moveTo>
                  <a:pt x="0" y="0"/>
                </a:moveTo>
                <a:lnTo>
                  <a:pt x="6731291" y="19023"/>
                </a:lnTo>
                <a:cubicBezTo>
                  <a:pt x="6728810" y="276711"/>
                  <a:pt x="6726328" y="534400"/>
                  <a:pt x="6723847" y="792088"/>
                </a:cubicBezTo>
                <a:lnTo>
                  <a:pt x="0" y="792088"/>
                </a:lnTo>
                <a:lnTo>
                  <a:pt x="0" y="0"/>
                </a:lnTo>
                <a:close/>
              </a:path>
            </a:pathLst>
          </a:cu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5400000" scaled="1"/>
            <a:tileRect/>
          </a:gradFill>
          <a:ln>
            <a:noFill/>
          </a:ln>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Title 1"/>
          <p:cNvSpPr>
            <a:spLocks noGrp="1"/>
          </p:cNvSpPr>
          <p:nvPr>
            <p:ph type="ctrTitle"/>
          </p:nvPr>
        </p:nvSpPr>
        <p:spPr>
          <a:xfrm>
            <a:off x="107504" y="0"/>
            <a:ext cx="9001000" cy="785819"/>
          </a:xfrm>
          <a:ln>
            <a:miter lim="800000"/>
            <a:headEnd/>
            <a:tailEnd/>
          </a:ln>
          <a:extLst/>
        </p:spPr>
        <p:txBody>
          <a:bodyPr rtlCol="0" anchor="t">
            <a:noAutofit/>
            <a:scene3d>
              <a:camera prst="orthographicFront"/>
              <a:lightRig rig="soft" dir="t">
                <a:rot lat="0" lon="0" rev="10800000"/>
              </a:lightRig>
            </a:scene3d>
            <a:sp3d>
              <a:bevelT w="27940" h="12700"/>
              <a:contourClr>
                <a:srgbClr val="DDDDDD"/>
              </a:contourClr>
            </a:sp3d>
          </a:bodyPr>
          <a:lstStyle/>
          <a:p>
            <a:pPr eaLnBrk="1" fontAlgn="auto" hangingPunct="1">
              <a:spcBef>
                <a:spcPts val="0"/>
              </a:spcBef>
              <a:spcAft>
                <a:spcPts val="0"/>
              </a:spcAft>
              <a:defRPr/>
            </a:pPr>
            <a:r>
              <a:rPr lang="en-US" b="1" spc="-151" dirty="0">
                <a:ln w="11430"/>
                <a:solidFill>
                  <a:srgbClr val="F8F8F8"/>
                </a:solidFill>
                <a:latin typeface="Rockwell" panose="02060603020205020403" pitchFamily="18" charset="0"/>
              </a:rPr>
              <a:t>Introduction</a:t>
            </a:r>
            <a:br>
              <a:rPr lang="en-US" b="1" spc="-151" dirty="0">
                <a:ln w="11430"/>
                <a:solidFill>
                  <a:srgbClr val="F8F8F8"/>
                </a:solidFill>
                <a:latin typeface="Rockwell" panose="02060603020205020403" pitchFamily="18" charset="0"/>
              </a:rPr>
            </a:br>
            <a:endParaRPr lang="en-US" b="1" spc="-151" dirty="0">
              <a:ln w="11430"/>
              <a:solidFill>
                <a:srgbClr val="F8F8F8"/>
              </a:solidFill>
              <a:latin typeface="Rockwell" panose="02060603020205020403" pitchFamily="18" charset="0"/>
            </a:endParaRPr>
          </a:p>
        </p:txBody>
      </p:sp>
      <p:sp>
        <p:nvSpPr>
          <p:cNvPr id="17" name="Subtitle 2"/>
          <p:cNvSpPr txBox="1">
            <a:spLocks/>
          </p:cNvSpPr>
          <p:nvPr/>
        </p:nvSpPr>
        <p:spPr bwMode="auto">
          <a:xfrm>
            <a:off x="-36512" y="980728"/>
            <a:ext cx="8640960" cy="504056"/>
          </a:xfrm>
          <a:prstGeom prst="rect">
            <a:avLst/>
          </a:prstGeom>
          <a:noFill/>
          <a:ln>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scene3d>
              <a:camera prst="orthographicFront"/>
              <a:lightRig rig="threePt" dir="t"/>
            </a:scene3d>
            <a:sp3d extrusionH="57150">
              <a:bevelT w="38100" h="38100"/>
            </a:sp3d>
          </a:bodyPr>
          <a:lstStyle>
            <a:lvl1pPr marL="0" indent="0" algn="ctr" rtl="0" eaLnBrk="0" fontAlgn="base" hangingPunct="0">
              <a:spcBef>
                <a:spcPct val="20000"/>
              </a:spcBef>
              <a:spcAft>
                <a:spcPct val="0"/>
              </a:spcAft>
              <a:buNone/>
              <a:defRPr sz="3200">
                <a:solidFill>
                  <a:schemeClr val="tx1">
                    <a:tint val="75000"/>
                  </a:schemeClr>
                </a:solidFill>
                <a:latin typeface="Arial" pitchFamily="34" charset="0"/>
              </a:defRPr>
            </a:lvl1pPr>
            <a:lvl2pPr marL="457178" indent="0" algn="ctr" rtl="0" eaLnBrk="0" fontAlgn="base" hangingPunct="0">
              <a:spcBef>
                <a:spcPct val="20000"/>
              </a:spcBef>
              <a:spcAft>
                <a:spcPct val="0"/>
              </a:spcAft>
              <a:buNone/>
              <a:defRPr sz="2800">
                <a:solidFill>
                  <a:schemeClr val="tx1">
                    <a:tint val="75000"/>
                  </a:schemeClr>
                </a:solidFill>
                <a:latin typeface="Arial" pitchFamily="34" charset="0"/>
              </a:defRPr>
            </a:lvl2pPr>
            <a:lvl3pPr marL="914354" indent="0" algn="ctr" rtl="0" eaLnBrk="0" fontAlgn="base" hangingPunct="0">
              <a:spcBef>
                <a:spcPct val="20000"/>
              </a:spcBef>
              <a:spcAft>
                <a:spcPct val="0"/>
              </a:spcAft>
              <a:buNone/>
              <a:defRPr sz="2400">
                <a:solidFill>
                  <a:schemeClr val="tx1">
                    <a:tint val="75000"/>
                  </a:schemeClr>
                </a:solidFill>
                <a:latin typeface="Arial" pitchFamily="34" charset="0"/>
              </a:defRPr>
            </a:lvl3pPr>
            <a:lvl4pPr marL="1371532" indent="0" algn="ctr" rtl="0" eaLnBrk="0" fontAlgn="base" hangingPunct="0">
              <a:spcBef>
                <a:spcPct val="20000"/>
              </a:spcBef>
              <a:spcAft>
                <a:spcPct val="0"/>
              </a:spcAft>
              <a:buNone/>
              <a:defRPr sz="2000">
                <a:solidFill>
                  <a:schemeClr val="tx1">
                    <a:tint val="75000"/>
                  </a:schemeClr>
                </a:solidFill>
                <a:latin typeface="Arial" pitchFamily="34" charset="0"/>
              </a:defRPr>
            </a:lvl4pPr>
            <a:lvl5pPr marL="1828709" indent="0" algn="ctr" rtl="0" eaLnBrk="0" fontAlgn="base" hangingPunct="0">
              <a:spcBef>
                <a:spcPct val="20000"/>
              </a:spcBef>
              <a:spcAft>
                <a:spcPct val="0"/>
              </a:spcAft>
              <a:buNone/>
              <a:defRPr sz="2000">
                <a:solidFill>
                  <a:schemeClr val="tx1">
                    <a:tint val="75000"/>
                  </a:schemeClr>
                </a:solidFill>
                <a:latin typeface="Arial" pitchFamily="34" charset="0"/>
              </a:defRPr>
            </a:lvl5pPr>
            <a:lvl6pPr marL="2285886" indent="0" algn="ctr" rtl="0" eaLnBrk="0" fontAlgn="base" hangingPunct="0">
              <a:spcBef>
                <a:spcPct val="20000"/>
              </a:spcBef>
              <a:spcAft>
                <a:spcPct val="0"/>
              </a:spcAft>
              <a:buNone/>
              <a:defRPr sz="2000">
                <a:solidFill>
                  <a:schemeClr val="tx1">
                    <a:tint val="75000"/>
                  </a:schemeClr>
                </a:solidFill>
                <a:latin typeface="Arial" pitchFamily="34" charset="0"/>
              </a:defRPr>
            </a:lvl6pPr>
            <a:lvl7pPr marL="2743062" indent="0" algn="ctr" rtl="0" eaLnBrk="0" fontAlgn="base" hangingPunct="0">
              <a:spcBef>
                <a:spcPct val="20000"/>
              </a:spcBef>
              <a:spcAft>
                <a:spcPct val="0"/>
              </a:spcAft>
              <a:buNone/>
              <a:defRPr sz="2000">
                <a:solidFill>
                  <a:schemeClr val="tx1">
                    <a:tint val="75000"/>
                  </a:schemeClr>
                </a:solidFill>
                <a:latin typeface="Arial" pitchFamily="34" charset="0"/>
              </a:defRPr>
            </a:lvl7pPr>
            <a:lvl8pPr marL="3200240" indent="0" algn="ctr" rtl="0" eaLnBrk="0" fontAlgn="base" hangingPunct="0">
              <a:spcBef>
                <a:spcPct val="20000"/>
              </a:spcBef>
              <a:spcAft>
                <a:spcPct val="0"/>
              </a:spcAft>
              <a:buNone/>
              <a:defRPr sz="2000">
                <a:solidFill>
                  <a:schemeClr val="tx1">
                    <a:tint val="75000"/>
                  </a:schemeClr>
                </a:solidFill>
                <a:latin typeface="Arial" pitchFamily="34" charset="0"/>
              </a:defRPr>
            </a:lvl8pPr>
            <a:lvl9pPr marL="3657418" indent="0" algn="ctr" rtl="0" eaLnBrk="0" fontAlgn="base" hangingPunct="0">
              <a:spcBef>
                <a:spcPct val="20000"/>
              </a:spcBef>
              <a:spcAft>
                <a:spcPct val="0"/>
              </a:spcAft>
              <a:buNone/>
              <a:defRPr sz="2000">
                <a:solidFill>
                  <a:schemeClr val="tx1">
                    <a:tint val="75000"/>
                  </a:schemeClr>
                </a:solidFill>
                <a:latin typeface="Arial" pitchFamily="34" charset="0"/>
              </a:defRPr>
            </a:lvl9pPr>
          </a:lstStyle>
          <a:p>
            <a:pPr marL="457200" indent="-457200" algn="l" eaLnBrk="1" fontAlgn="auto" hangingPunct="1">
              <a:spcBef>
                <a:spcPts val="0"/>
              </a:spcBef>
              <a:spcAft>
                <a:spcPts val="0"/>
              </a:spcAft>
              <a:buBlip>
                <a:blip r:embed="rId3"/>
              </a:buBlip>
              <a:defRPr/>
            </a:pPr>
            <a:r>
              <a:rPr lang="en-US" sz="2800" kern="0" spc="-150" dirty="0" smtClean="0">
                <a:solidFill>
                  <a:schemeClr val="tx2">
                    <a:lumMod val="75000"/>
                  </a:schemeClr>
                </a:solidFill>
                <a:latin typeface="+mn-lt"/>
              </a:rPr>
              <a:t>Threshold</a:t>
            </a:r>
            <a:endParaRPr lang="en-US" kern="0" spc="-150" dirty="0">
              <a:solidFill>
                <a:srgbClr val="1F497D">
                  <a:lumMod val="75000"/>
                </a:srgbClr>
              </a:solidFill>
              <a:latin typeface="+mn-lt"/>
            </a:endParaRPr>
          </a:p>
          <a:p>
            <a:pPr marL="914400" lvl="1" indent="-457200" algn="l" eaLnBrk="1" fontAlgn="auto" hangingPunct="1">
              <a:spcBef>
                <a:spcPts val="0"/>
              </a:spcBef>
              <a:spcAft>
                <a:spcPts val="0"/>
              </a:spcAft>
              <a:buBlip>
                <a:blip r:embed="rId4"/>
              </a:buBlip>
              <a:defRPr/>
            </a:pPr>
            <a:endParaRPr lang="en-US" sz="2400" kern="0" spc="-150" dirty="0" smtClean="0">
              <a:solidFill>
                <a:srgbClr val="1F497D">
                  <a:lumMod val="75000"/>
                </a:srgbClr>
              </a:solidFill>
              <a:latin typeface="Calibri"/>
            </a:endParaRPr>
          </a:p>
          <a:p>
            <a:pPr algn="l" eaLnBrk="1" fontAlgn="auto" hangingPunct="1">
              <a:spcBef>
                <a:spcPts val="0"/>
              </a:spcBef>
              <a:spcAft>
                <a:spcPts val="0"/>
              </a:spcAft>
              <a:defRPr/>
            </a:pPr>
            <a:endParaRPr lang="en-US" sz="2400" kern="0" spc="-150" dirty="0" smtClean="0">
              <a:solidFill>
                <a:schemeClr val="tx2">
                  <a:lumMod val="75000"/>
                </a:schemeClr>
              </a:solidFill>
            </a:endParaRPr>
          </a:p>
          <a:p>
            <a:pPr algn="l" eaLnBrk="1" fontAlgn="auto" hangingPunct="1">
              <a:spcBef>
                <a:spcPts val="0"/>
              </a:spcBef>
              <a:spcAft>
                <a:spcPts val="0"/>
              </a:spcAft>
              <a:defRPr/>
            </a:pPr>
            <a:endParaRPr lang="en-US" sz="2400" spc="-150" dirty="0">
              <a:solidFill>
                <a:schemeClr val="tx2">
                  <a:lumMod val="75000"/>
                </a:schemeClr>
              </a:solidFill>
            </a:endParaRPr>
          </a:p>
        </p:txBody>
      </p:sp>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86391" y="2037262"/>
            <a:ext cx="3657600" cy="3577442"/>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4382" y="1990649"/>
            <a:ext cx="3657600" cy="3578388"/>
          </a:xfrm>
          <a:prstGeom prst="rect">
            <a:avLst/>
          </a:prstGeom>
        </p:spPr>
      </p:pic>
      <p:sp>
        <p:nvSpPr>
          <p:cNvPr id="13" name="Subtitle 2"/>
          <p:cNvSpPr txBox="1">
            <a:spLocks/>
          </p:cNvSpPr>
          <p:nvPr/>
        </p:nvSpPr>
        <p:spPr bwMode="auto">
          <a:xfrm>
            <a:off x="1398576" y="5751951"/>
            <a:ext cx="2216022" cy="504056"/>
          </a:xfrm>
          <a:prstGeom prst="rect">
            <a:avLst/>
          </a:prstGeom>
          <a:noFill/>
          <a:ln>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scene3d>
              <a:camera prst="orthographicFront"/>
              <a:lightRig rig="threePt" dir="t"/>
            </a:scene3d>
            <a:sp3d extrusionH="57150">
              <a:bevelT w="38100" h="38100"/>
            </a:sp3d>
          </a:bodyPr>
          <a:lstStyle>
            <a:lvl1pPr marL="0" indent="0" algn="ctr" rtl="0" eaLnBrk="0" fontAlgn="base" hangingPunct="0">
              <a:spcBef>
                <a:spcPct val="20000"/>
              </a:spcBef>
              <a:spcAft>
                <a:spcPct val="0"/>
              </a:spcAft>
              <a:buNone/>
              <a:defRPr sz="3200">
                <a:solidFill>
                  <a:schemeClr val="tx1">
                    <a:tint val="75000"/>
                  </a:schemeClr>
                </a:solidFill>
                <a:latin typeface="Arial" pitchFamily="34" charset="0"/>
              </a:defRPr>
            </a:lvl1pPr>
            <a:lvl2pPr marL="457178" indent="0" algn="ctr" rtl="0" eaLnBrk="0" fontAlgn="base" hangingPunct="0">
              <a:spcBef>
                <a:spcPct val="20000"/>
              </a:spcBef>
              <a:spcAft>
                <a:spcPct val="0"/>
              </a:spcAft>
              <a:buNone/>
              <a:defRPr sz="2800">
                <a:solidFill>
                  <a:schemeClr val="tx1">
                    <a:tint val="75000"/>
                  </a:schemeClr>
                </a:solidFill>
                <a:latin typeface="Arial" pitchFamily="34" charset="0"/>
              </a:defRPr>
            </a:lvl2pPr>
            <a:lvl3pPr marL="914354" indent="0" algn="ctr" rtl="0" eaLnBrk="0" fontAlgn="base" hangingPunct="0">
              <a:spcBef>
                <a:spcPct val="20000"/>
              </a:spcBef>
              <a:spcAft>
                <a:spcPct val="0"/>
              </a:spcAft>
              <a:buNone/>
              <a:defRPr sz="2400">
                <a:solidFill>
                  <a:schemeClr val="tx1">
                    <a:tint val="75000"/>
                  </a:schemeClr>
                </a:solidFill>
                <a:latin typeface="Arial" pitchFamily="34" charset="0"/>
              </a:defRPr>
            </a:lvl3pPr>
            <a:lvl4pPr marL="1371532" indent="0" algn="ctr" rtl="0" eaLnBrk="0" fontAlgn="base" hangingPunct="0">
              <a:spcBef>
                <a:spcPct val="20000"/>
              </a:spcBef>
              <a:spcAft>
                <a:spcPct val="0"/>
              </a:spcAft>
              <a:buNone/>
              <a:defRPr sz="2000">
                <a:solidFill>
                  <a:schemeClr val="tx1">
                    <a:tint val="75000"/>
                  </a:schemeClr>
                </a:solidFill>
                <a:latin typeface="Arial" pitchFamily="34" charset="0"/>
              </a:defRPr>
            </a:lvl4pPr>
            <a:lvl5pPr marL="1828709" indent="0" algn="ctr" rtl="0" eaLnBrk="0" fontAlgn="base" hangingPunct="0">
              <a:spcBef>
                <a:spcPct val="20000"/>
              </a:spcBef>
              <a:spcAft>
                <a:spcPct val="0"/>
              </a:spcAft>
              <a:buNone/>
              <a:defRPr sz="2000">
                <a:solidFill>
                  <a:schemeClr val="tx1">
                    <a:tint val="75000"/>
                  </a:schemeClr>
                </a:solidFill>
                <a:latin typeface="Arial" pitchFamily="34" charset="0"/>
              </a:defRPr>
            </a:lvl5pPr>
            <a:lvl6pPr marL="2285886" indent="0" algn="ctr" rtl="0" eaLnBrk="0" fontAlgn="base" hangingPunct="0">
              <a:spcBef>
                <a:spcPct val="20000"/>
              </a:spcBef>
              <a:spcAft>
                <a:spcPct val="0"/>
              </a:spcAft>
              <a:buNone/>
              <a:defRPr sz="2000">
                <a:solidFill>
                  <a:schemeClr val="tx1">
                    <a:tint val="75000"/>
                  </a:schemeClr>
                </a:solidFill>
                <a:latin typeface="Arial" pitchFamily="34" charset="0"/>
              </a:defRPr>
            </a:lvl6pPr>
            <a:lvl7pPr marL="2743062" indent="0" algn="ctr" rtl="0" eaLnBrk="0" fontAlgn="base" hangingPunct="0">
              <a:spcBef>
                <a:spcPct val="20000"/>
              </a:spcBef>
              <a:spcAft>
                <a:spcPct val="0"/>
              </a:spcAft>
              <a:buNone/>
              <a:defRPr sz="2000">
                <a:solidFill>
                  <a:schemeClr val="tx1">
                    <a:tint val="75000"/>
                  </a:schemeClr>
                </a:solidFill>
                <a:latin typeface="Arial" pitchFamily="34" charset="0"/>
              </a:defRPr>
            </a:lvl7pPr>
            <a:lvl8pPr marL="3200240" indent="0" algn="ctr" rtl="0" eaLnBrk="0" fontAlgn="base" hangingPunct="0">
              <a:spcBef>
                <a:spcPct val="20000"/>
              </a:spcBef>
              <a:spcAft>
                <a:spcPct val="0"/>
              </a:spcAft>
              <a:buNone/>
              <a:defRPr sz="2000">
                <a:solidFill>
                  <a:schemeClr val="tx1">
                    <a:tint val="75000"/>
                  </a:schemeClr>
                </a:solidFill>
                <a:latin typeface="Arial" pitchFamily="34" charset="0"/>
              </a:defRPr>
            </a:lvl8pPr>
            <a:lvl9pPr marL="3657418" indent="0" algn="ctr" rtl="0" eaLnBrk="0" fontAlgn="base" hangingPunct="0">
              <a:spcBef>
                <a:spcPct val="20000"/>
              </a:spcBef>
              <a:spcAft>
                <a:spcPct val="0"/>
              </a:spcAft>
              <a:buNone/>
              <a:defRPr sz="2000">
                <a:solidFill>
                  <a:schemeClr val="tx1">
                    <a:tint val="75000"/>
                  </a:schemeClr>
                </a:solidFill>
                <a:latin typeface="Arial" pitchFamily="34" charset="0"/>
              </a:defRPr>
            </a:lvl9pPr>
          </a:lstStyle>
          <a:p>
            <a:pPr algn="l" eaLnBrk="1" fontAlgn="auto" hangingPunct="1">
              <a:spcBef>
                <a:spcPts val="0"/>
              </a:spcBef>
              <a:spcAft>
                <a:spcPts val="0"/>
              </a:spcAft>
              <a:defRPr/>
            </a:pPr>
            <a:r>
              <a:rPr lang="en-US" sz="2400" kern="0" spc="-150" dirty="0">
                <a:solidFill>
                  <a:schemeClr val="tx2">
                    <a:lumMod val="75000"/>
                  </a:schemeClr>
                </a:solidFill>
                <a:latin typeface="+mn-lt"/>
              </a:rPr>
              <a:t>Topographic map</a:t>
            </a:r>
          </a:p>
          <a:p>
            <a:pPr marL="914400" lvl="1" indent="-457200" algn="l" eaLnBrk="1" fontAlgn="auto" hangingPunct="1">
              <a:spcBef>
                <a:spcPts val="0"/>
              </a:spcBef>
              <a:spcAft>
                <a:spcPts val="0"/>
              </a:spcAft>
              <a:buBlip>
                <a:blip r:embed="rId4"/>
              </a:buBlip>
              <a:defRPr/>
            </a:pPr>
            <a:endParaRPr lang="en-US" sz="2400" kern="0" spc="-150" dirty="0" smtClean="0">
              <a:solidFill>
                <a:srgbClr val="1F497D">
                  <a:lumMod val="75000"/>
                </a:srgbClr>
              </a:solidFill>
              <a:latin typeface="Calibri"/>
            </a:endParaRPr>
          </a:p>
          <a:p>
            <a:pPr algn="l" eaLnBrk="1" fontAlgn="auto" hangingPunct="1">
              <a:spcBef>
                <a:spcPts val="0"/>
              </a:spcBef>
              <a:spcAft>
                <a:spcPts val="0"/>
              </a:spcAft>
              <a:defRPr/>
            </a:pPr>
            <a:endParaRPr lang="en-US" sz="2400" kern="0" spc="-150" dirty="0" smtClean="0">
              <a:solidFill>
                <a:schemeClr val="tx2">
                  <a:lumMod val="75000"/>
                </a:schemeClr>
              </a:solidFill>
            </a:endParaRPr>
          </a:p>
          <a:p>
            <a:pPr algn="l" eaLnBrk="1" fontAlgn="auto" hangingPunct="1">
              <a:spcBef>
                <a:spcPts val="0"/>
              </a:spcBef>
              <a:spcAft>
                <a:spcPts val="0"/>
              </a:spcAft>
              <a:defRPr/>
            </a:pPr>
            <a:endParaRPr lang="en-US" sz="2400" spc="-150" dirty="0">
              <a:solidFill>
                <a:schemeClr val="tx2">
                  <a:lumMod val="75000"/>
                </a:schemeClr>
              </a:solidFill>
            </a:endParaRPr>
          </a:p>
        </p:txBody>
      </p:sp>
      <p:sp>
        <p:nvSpPr>
          <p:cNvPr id="14" name="Subtitle 2"/>
          <p:cNvSpPr txBox="1">
            <a:spLocks/>
          </p:cNvSpPr>
          <p:nvPr/>
        </p:nvSpPr>
        <p:spPr bwMode="auto">
          <a:xfrm>
            <a:off x="5006225" y="5751951"/>
            <a:ext cx="3905419" cy="504056"/>
          </a:xfrm>
          <a:prstGeom prst="rect">
            <a:avLst/>
          </a:prstGeom>
          <a:noFill/>
          <a:ln>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scene3d>
              <a:camera prst="orthographicFront"/>
              <a:lightRig rig="threePt" dir="t"/>
            </a:scene3d>
            <a:sp3d extrusionH="57150">
              <a:bevelT w="38100" h="38100"/>
            </a:sp3d>
          </a:bodyPr>
          <a:lstStyle>
            <a:lvl1pPr marL="0" indent="0" algn="ctr" rtl="0" eaLnBrk="0" fontAlgn="base" hangingPunct="0">
              <a:spcBef>
                <a:spcPct val="20000"/>
              </a:spcBef>
              <a:spcAft>
                <a:spcPct val="0"/>
              </a:spcAft>
              <a:buNone/>
              <a:defRPr sz="3200">
                <a:solidFill>
                  <a:schemeClr val="tx1">
                    <a:tint val="75000"/>
                  </a:schemeClr>
                </a:solidFill>
                <a:latin typeface="Arial" pitchFamily="34" charset="0"/>
              </a:defRPr>
            </a:lvl1pPr>
            <a:lvl2pPr marL="457178" indent="0" algn="ctr" rtl="0" eaLnBrk="0" fontAlgn="base" hangingPunct="0">
              <a:spcBef>
                <a:spcPct val="20000"/>
              </a:spcBef>
              <a:spcAft>
                <a:spcPct val="0"/>
              </a:spcAft>
              <a:buNone/>
              <a:defRPr sz="2800">
                <a:solidFill>
                  <a:schemeClr val="tx1">
                    <a:tint val="75000"/>
                  </a:schemeClr>
                </a:solidFill>
                <a:latin typeface="Arial" pitchFamily="34" charset="0"/>
              </a:defRPr>
            </a:lvl2pPr>
            <a:lvl3pPr marL="914354" indent="0" algn="ctr" rtl="0" eaLnBrk="0" fontAlgn="base" hangingPunct="0">
              <a:spcBef>
                <a:spcPct val="20000"/>
              </a:spcBef>
              <a:spcAft>
                <a:spcPct val="0"/>
              </a:spcAft>
              <a:buNone/>
              <a:defRPr sz="2400">
                <a:solidFill>
                  <a:schemeClr val="tx1">
                    <a:tint val="75000"/>
                  </a:schemeClr>
                </a:solidFill>
                <a:latin typeface="Arial" pitchFamily="34" charset="0"/>
              </a:defRPr>
            </a:lvl3pPr>
            <a:lvl4pPr marL="1371532" indent="0" algn="ctr" rtl="0" eaLnBrk="0" fontAlgn="base" hangingPunct="0">
              <a:spcBef>
                <a:spcPct val="20000"/>
              </a:spcBef>
              <a:spcAft>
                <a:spcPct val="0"/>
              </a:spcAft>
              <a:buNone/>
              <a:defRPr sz="2000">
                <a:solidFill>
                  <a:schemeClr val="tx1">
                    <a:tint val="75000"/>
                  </a:schemeClr>
                </a:solidFill>
                <a:latin typeface="Arial" pitchFamily="34" charset="0"/>
              </a:defRPr>
            </a:lvl4pPr>
            <a:lvl5pPr marL="1828709" indent="0" algn="ctr" rtl="0" eaLnBrk="0" fontAlgn="base" hangingPunct="0">
              <a:spcBef>
                <a:spcPct val="20000"/>
              </a:spcBef>
              <a:spcAft>
                <a:spcPct val="0"/>
              </a:spcAft>
              <a:buNone/>
              <a:defRPr sz="2000">
                <a:solidFill>
                  <a:schemeClr val="tx1">
                    <a:tint val="75000"/>
                  </a:schemeClr>
                </a:solidFill>
                <a:latin typeface="Arial" pitchFamily="34" charset="0"/>
              </a:defRPr>
            </a:lvl5pPr>
            <a:lvl6pPr marL="2285886" indent="0" algn="ctr" rtl="0" eaLnBrk="0" fontAlgn="base" hangingPunct="0">
              <a:spcBef>
                <a:spcPct val="20000"/>
              </a:spcBef>
              <a:spcAft>
                <a:spcPct val="0"/>
              </a:spcAft>
              <a:buNone/>
              <a:defRPr sz="2000">
                <a:solidFill>
                  <a:schemeClr val="tx1">
                    <a:tint val="75000"/>
                  </a:schemeClr>
                </a:solidFill>
                <a:latin typeface="Arial" pitchFamily="34" charset="0"/>
              </a:defRPr>
            </a:lvl6pPr>
            <a:lvl7pPr marL="2743062" indent="0" algn="ctr" rtl="0" eaLnBrk="0" fontAlgn="base" hangingPunct="0">
              <a:spcBef>
                <a:spcPct val="20000"/>
              </a:spcBef>
              <a:spcAft>
                <a:spcPct val="0"/>
              </a:spcAft>
              <a:buNone/>
              <a:defRPr sz="2000">
                <a:solidFill>
                  <a:schemeClr val="tx1">
                    <a:tint val="75000"/>
                  </a:schemeClr>
                </a:solidFill>
                <a:latin typeface="Arial" pitchFamily="34" charset="0"/>
              </a:defRPr>
            </a:lvl7pPr>
            <a:lvl8pPr marL="3200240" indent="0" algn="ctr" rtl="0" eaLnBrk="0" fontAlgn="base" hangingPunct="0">
              <a:spcBef>
                <a:spcPct val="20000"/>
              </a:spcBef>
              <a:spcAft>
                <a:spcPct val="0"/>
              </a:spcAft>
              <a:buNone/>
              <a:defRPr sz="2000">
                <a:solidFill>
                  <a:schemeClr val="tx1">
                    <a:tint val="75000"/>
                  </a:schemeClr>
                </a:solidFill>
                <a:latin typeface="Arial" pitchFamily="34" charset="0"/>
              </a:defRPr>
            </a:lvl8pPr>
            <a:lvl9pPr marL="3657418" indent="0" algn="ctr" rtl="0" eaLnBrk="0" fontAlgn="base" hangingPunct="0">
              <a:spcBef>
                <a:spcPct val="20000"/>
              </a:spcBef>
              <a:spcAft>
                <a:spcPct val="0"/>
              </a:spcAft>
              <a:buNone/>
              <a:defRPr sz="2000">
                <a:solidFill>
                  <a:schemeClr val="tx1">
                    <a:tint val="75000"/>
                  </a:schemeClr>
                </a:solidFill>
                <a:latin typeface="Arial" pitchFamily="34" charset="0"/>
              </a:defRPr>
            </a:lvl9pPr>
          </a:lstStyle>
          <a:p>
            <a:pPr algn="l" eaLnBrk="1" fontAlgn="auto" hangingPunct="1">
              <a:spcBef>
                <a:spcPts val="0"/>
              </a:spcBef>
              <a:spcAft>
                <a:spcPts val="0"/>
              </a:spcAft>
              <a:defRPr/>
            </a:pPr>
            <a:r>
              <a:rPr lang="en-US" sz="2400" kern="0" spc="-150" dirty="0">
                <a:solidFill>
                  <a:schemeClr val="tx2">
                    <a:lumMod val="75000"/>
                  </a:schemeClr>
                </a:solidFill>
                <a:latin typeface="+mn-lt"/>
              </a:rPr>
              <a:t>Available benchmarks (e.g., NHD)</a:t>
            </a:r>
          </a:p>
          <a:p>
            <a:pPr marL="914400" lvl="1" indent="-457200" algn="l" eaLnBrk="1" fontAlgn="auto" hangingPunct="1">
              <a:spcBef>
                <a:spcPts val="0"/>
              </a:spcBef>
              <a:spcAft>
                <a:spcPts val="0"/>
              </a:spcAft>
              <a:buBlip>
                <a:blip r:embed="rId4"/>
              </a:buBlip>
              <a:defRPr/>
            </a:pPr>
            <a:endParaRPr lang="en-US" sz="2400" kern="0" spc="-150" dirty="0" smtClean="0">
              <a:solidFill>
                <a:srgbClr val="1F497D">
                  <a:lumMod val="75000"/>
                </a:srgbClr>
              </a:solidFill>
              <a:latin typeface="Calibri"/>
            </a:endParaRPr>
          </a:p>
          <a:p>
            <a:pPr algn="l" eaLnBrk="1" fontAlgn="auto" hangingPunct="1">
              <a:spcBef>
                <a:spcPts val="0"/>
              </a:spcBef>
              <a:spcAft>
                <a:spcPts val="0"/>
              </a:spcAft>
              <a:defRPr/>
            </a:pPr>
            <a:endParaRPr lang="en-US" sz="2400" kern="0" spc="-150" dirty="0" smtClean="0">
              <a:solidFill>
                <a:schemeClr val="tx2">
                  <a:lumMod val="75000"/>
                </a:schemeClr>
              </a:solidFill>
            </a:endParaRPr>
          </a:p>
          <a:p>
            <a:pPr algn="l" eaLnBrk="1" fontAlgn="auto" hangingPunct="1">
              <a:spcBef>
                <a:spcPts val="0"/>
              </a:spcBef>
              <a:spcAft>
                <a:spcPts val="0"/>
              </a:spcAft>
              <a:defRPr/>
            </a:pPr>
            <a:endParaRPr lang="en-US" sz="2400" spc="-150" dirty="0">
              <a:solidFill>
                <a:schemeClr val="tx2">
                  <a:lumMod val="75000"/>
                </a:schemeClr>
              </a:solidFill>
            </a:endParaRPr>
          </a:p>
        </p:txBody>
      </p:sp>
    </p:spTree>
    <p:extLst>
      <p:ext uri="{BB962C8B-B14F-4D97-AF65-F5344CB8AC3E}">
        <p14:creationId xmlns:p14="http://schemas.microsoft.com/office/powerpoint/2010/main" val="3112861518"/>
      </p:ext>
    </p:extLst>
  </p:cSld>
  <p:clrMapOvr>
    <a:masterClrMapping/>
  </p:clrMapOvr>
  <mc:AlternateContent xmlns:mc="http://schemas.openxmlformats.org/markup-compatibility/2006" xmlns:p14="http://schemas.microsoft.com/office/powerpoint/2010/main">
    <mc:Choice Requires="p14">
      <p:transition p14:dur="250" advClick="0" advTm="2968">
        <p:fade/>
      </p:transition>
    </mc:Choice>
    <mc:Fallback xmlns="">
      <p:transition advClick="0" advTm="2968">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Group 48"/>
          <p:cNvGrpSpPr>
            <a:grpSpLocks/>
          </p:cNvGrpSpPr>
          <p:nvPr/>
        </p:nvGrpSpPr>
        <p:grpSpPr bwMode="auto">
          <a:xfrm>
            <a:off x="0" y="-14288"/>
            <a:ext cx="9144000" cy="6872288"/>
            <a:chOff x="0" y="-14263"/>
            <a:chExt cx="9144000" cy="6872263"/>
          </a:xfrm>
        </p:grpSpPr>
        <p:sp>
          <p:nvSpPr>
            <p:cNvPr id="50" name="Rectangle 49"/>
            <p:cNvSpPr/>
            <p:nvPr/>
          </p:nvSpPr>
          <p:spPr>
            <a:xfrm>
              <a:off x="0" y="-14263"/>
              <a:ext cx="9144000" cy="68722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1" name="Rectangle 50"/>
            <p:cNvSpPr/>
            <p:nvPr/>
          </p:nvSpPr>
          <p:spPr>
            <a:xfrm>
              <a:off x="0" y="68239"/>
              <a:ext cx="9144000" cy="6789761"/>
            </a:xfrm>
            <a:prstGeom prst="rect">
              <a:avLst/>
            </a:prstGeom>
            <a:gradFill flip="none" rotWithShape="1">
              <a:gsLst>
                <a:gs pos="100000">
                  <a:schemeClr val="tx1">
                    <a:lumMod val="95000"/>
                    <a:lumOff val="5000"/>
                  </a:schemeClr>
                </a:gs>
                <a:gs pos="0">
                  <a:schemeClr val="tx1">
                    <a:lumMod val="65000"/>
                    <a:lumOff val="35000"/>
                  </a:schemeClr>
                </a:gs>
              </a:gsLst>
              <a:path path="circle">
                <a:fillToRect l="50000" t="50000" r="50000" b="50000"/>
              </a:path>
              <a:tileRect/>
            </a:gradFill>
            <a:ln>
              <a:noFill/>
            </a:ln>
            <a:effectLst>
              <a:glow>
                <a:schemeClr val="tx1">
                  <a:alpha val="0"/>
                </a:schemeClr>
              </a:glow>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25" name="Rectangle 24"/>
          <p:cNvSpPr/>
          <p:nvPr/>
        </p:nvSpPr>
        <p:spPr>
          <a:xfrm>
            <a:off x="233011" y="620692"/>
            <a:ext cx="8677989" cy="5876781"/>
          </a:xfrm>
          <a:prstGeom prst="rect">
            <a:avLst/>
          </a:prstGeom>
          <a:solidFill>
            <a:schemeClr val="tx1">
              <a:alpha val="21961"/>
            </a:schemeClr>
          </a:solidFill>
          <a:ln>
            <a:noFill/>
          </a:ln>
          <a:effectLst>
            <a:outerShdw blurRad="381000" dist="203200" dir="5400000" sx="102000" sy="102000" rotWithShape="0">
              <a:prstClr val="black">
                <a:alpha val="49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a:p>
        </p:txBody>
      </p:sp>
      <p:sp>
        <p:nvSpPr>
          <p:cNvPr id="39" name="Rectangle 38"/>
          <p:cNvSpPr/>
          <p:nvPr/>
        </p:nvSpPr>
        <p:spPr>
          <a:xfrm>
            <a:off x="0" y="-14288"/>
            <a:ext cx="9144000" cy="6872289"/>
          </a:xfrm>
          <a:prstGeom prst="rect">
            <a:avLst/>
          </a:prstGeom>
          <a:gradFill flip="none" rotWithShape="1">
            <a:gsLst>
              <a:gs pos="100000">
                <a:schemeClr val="bg1">
                  <a:lumMod val="87000"/>
                </a:schemeClr>
              </a:gs>
              <a:gs pos="13000">
                <a:schemeClr val="bg1"/>
              </a:gs>
            </a:gsLst>
            <a:lin ang="5400000" scaled="1"/>
            <a:tileRect/>
          </a:gradFill>
          <a:ln w="12700">
            <a:solidFill>
              <a:schemeClr val="bg1">
                <a:lumMod val="65000"/>
              </a:schemeClr>
            </a:solidFill>
          </a:ln>
          <a:effectLst>
            <a:outerShdw blurRad="381000" dist="203200" dir="5400000" sx="102000" sy="102000" rotWithShape="0">
              <a:prstClr val="black">
                <a:alpha val="49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Subtitle 2"/>
          <p:cNvSpPr>
            <a:spLocks noGrp="1"/>
          </p:cNvSpPr>
          <p:nvPr>
            <p:ph type="subTitle" idx="1"/>
          </p:nvPr>
        </p:nvSpPr>
        <p:spPr>
          <a:xfrm>
            <a:off x="395536" y="1556792"/>
            <a:ext cx="7992892" cy="504056"/>
          </a:xfrm>
          <a:ln>
            <a:miter lim="800000"/>
            <a:headEnd/>
            <a:tailEnd/>
          </a:ln>
          <a:extLst/>
        </p:spPr>
        <p:txBody>
          <a:bodyPr rtlCol="0">
            <a:noAutofit/>
            <a:scene3d>
              <a:camera prst="orthographicFront"/>
              <a:lightRig rig="threePt" dir="t"/>
            </a:scene3d>
            <a:sp3d extrusionH="57150">
              <a:bevelT w="38100" h="38100"/>
            </a:sp3d>
          </a:bodyPr>
          <a:lstStyle/>
          <a:p>
            <a:pPr algn="l" eaLnBrk="1" fontAlgn="auto" hangingPunct="1">
              <a:spcBef>
                <a:spcPts val="0"/>
              </a:spcBef>
              <a:spcAft>
                <a:spcPts val="0"/>
              </a:spcAft>
              <a:defRPr/>
            </a:pPr>
            <a:r>
              <a:rPr lang="en-US" sz="2800" spc="-151" dirty="0" smtClean="0">
                <a:solidFill>
                  <a:schemeClr val="tx2">
                    <a:lumMod val="75000"/>
                  </a:schemeClr>
                </a:solidFill>
                <a:latin typeface="+mn-lt"/>
              </a:rPr>
              <a:t> </a:t>
            </a:r>
            <a:endParaRPr lang="en-US" sz="2800" spc="-151" dirty="0">
              <a:solidFill>
                <a:schemeClr val="tx2">
                  <a:lumMod val="75000"/>
                </a:schemeClr>
              </a:solidFill>
              <a:latin typeface="+mn-lt"/>
            </a:endParaRPr>
          </a:p>
        </p:txBody>
      </p:sp>
      <p:sp>
        <p:nvSpPr>
          <p:cNvPr id="16" name="Freeform 15"/>
          <p:cNvSpPr/>
          <p:nvPr/>
        </p:nvSpPr>
        <p:spPr>
          <a:xfrm>
            <a:off x="0" y="-14289"/>
            <a:ext cx="9144000" cy="936104"/>
          </a:xfrm>
          <a:custGeom>
            <a:avLst/>
            <a:gdLst>
              <a:gd name="connsiteX0" fmla="*/ 0 w 7435339"/>
              <a:gd name="connsiteY0" fmla="*/ 0 h 792088"/>
              <a:gd name="connsiteX1" fmla="*/ 7435339 w 7435339"/>
              <a:gd name="connsiteY1" fmla="*/ 0 h 792088"/>
              <a:gd name="connsiteX2" fmla="*/ 7435339 w 7435339"/>
              <a:gd name="connsiteY2" fmla="*/ 792088 h 792088"/>
              <a:gd name="connsiteX3" fmla="*/ 0 w 7435339"/>
              <a:gd name="connsiteY3" fmla="*/ 792088 h 792088"/>
              <a:gd name="connsiteX4" fmla="*/ 0 w 7435339"/>
              <a:gd name="connsiteY4" fmla="*/ 0 h 792088"/>
              <a:gd name="connsiteX0" fmla="*/ 0 w 7723371"/>
              <a:gd name="connsiteY0" fmla="*/ 0 h 792088"/>
              <a:gd name="connsiteX1" fmla="*/ 7723371 w 7723371"/>
              <a:gd name="connsiteY1" fmla="*/ 19023 h 792088"/>
              <a:gd name="connsiteX2" fmla="*/ 7435339 w 7723371"/>
              <a:gd name="connsiteY2" fmla="*/ 792088 h 792088"/>
              <a:gd name="connsiteX3" fmla="*/ 0 w 7723371"/>
              <a:gd name="connsiteY3" fmla="*/ 792088 h 792088"/>
              <a:gd name="connsiteX4" fmla="*/ 0 w 7723371"/>
              <a:gd name="connsiteY4" fmla="*/ 0 h 792088"/>
              <a:gd name="connsiteX0" fmla="*/ 0 w 7435339"/>
              <a:gd name="connsiteY0" fmla="*/ 0 h 792088"/>
              <a:gd name="connsiteX1" fmla="*/ 6701228 w 7435339"/>
              <a:gd name="connsiteY1" fmla="*/ 19023 h 792088"/>
              <a:gd name="connsiteX2" fmla="*/ 7435339 w 7435339"/>
              <a:gd name="connsiteY2" fmla="*/ 792088 h 792088"/>
              <a:gd name="connsiteX3" fmla="*/ 0 w 7435339"/>
              <a:gd name="connsiteY3" fmla="*/ 792088 h 792088"/>
              <a:gd name="connsiteX4" fmla="*/ 0 w 7435339"/>
              <a:gd name="connsiteY4" fmla="*/ 0 h 792088"/>
              <a:gd name="connsiteX0" fmla="*/ 0 w 6723847"/>
              <a:gd name="connsiteY0" fmla="*/ 0 h 792088"/>
              <a:gd name="connsiteX1" fmla="*/ 6701228 w 6723847"/>
              <a:gd name="connsiteY1" fmla="*/ 19023 h 792088"/>
              <a:gd name="connsiteX2" fmla="*/ 6723847 w 6723847"/>
              <a:gd name="connsiteY2" fmla="*/ 792088 h 792088"/>
              <a:gd name="connsiteX3" fmla="*/ 0 w 6723847"/>
              <a:gd name="connsiteY3" fmla="*/ 792088 h 792088"/>
              <a:gd name="connsiteX4" fmla="*/ 0 w 6723847"/>
              <a:gd name="connsiteY4" fmla="*/ 0 h 792088"/>
              <a:gd name="connsiteX0" fmla="*/ 0 w 6731291"/>
              <a:gd name="connsiteY0" fmla="*/ 0 h 792088"/>
              <a:gd name="connsiteX1" fmla="*/ 6731291 w 6731291"/>
              <a:gd name="connsiteY1" fmla="*/ 19023 h 792088"/>
              <a:gd name="connsiteX2" fmla="*/ 6723847 w 6731291"/>
              <a:gd name="connsiteY2" fmla="*/ 792088 h 792088"/>
              <a:gd name="connsiteX3" fmla="*/ 0 w 6731291"/>
              <a:gd name="connsiteY3" fmla="*/ 792088 h 792088"/>
              <a:gd name="connsiteX4" fmla="*/ 0 w 6731291"/>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1291" h="792088">
                <a:moveTo>
                  <a:pt x="0" y="0"/>
                </a:moveTo>
                <a:lnTo>
                  <a:pt x="6731291" y="19023"/>
                </a:lnTo>
                <a:cubicBezTo>
                  <a:pt x="6728810" y="276711"/>
                  <a:pt x="6726328" y="534400"/>
                  <a:pt x="6723847" y="792088"/>
                </a:cubicBezTo>
                <a:lnTo>
                  <a:pt x="0" y="792088"/>
                </a:lnTo>
                <a:lnTo>
                  <a:pt x="0" y="0"/>
                </a:lnTo>
                <a:close/>
              </a:path>
            </a:pathLst>
          </a:cu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5400000" scaled="1"/>
            <a:tileRect/>
          </a:gradFill>
          <a:ln>
            <a:noFill/>
          </a:ln>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Title 1"/>
          <p:cNvSpPr>
            <a:spLocks noGrp="1"/>
          </p:cNvSpPr>
          <p:nvPr>
            <p:ph type="ctrTitle"/>
          </p:nvPr>
        </p:nvSpPr>
        <p:spPr>
          <a:xfrm>
            <a:off x="107504" y="0"/>
            <a:ext cx="9001000" cy="785819"/>
          </a:xfrm>
          <a:ln>
            <a:miter lim="800000"/>
            <a:headEnd/>
            <a:tailEnd/>
          </a:ln>
          <a:extLst/>
        </p:spPr>
        <p:txBody>
          <a:bodyPr rtlCol="0" anchor="t">
            <a:noAutofit/>
            <a:scene3d>
              <a:camera prst="orthographicFront"/>
              <a:lightRig rig="soft" dir="t">
                <a:rot lat="0" lon="0" rev="10800000"/>
              </a:lightRig>
            </a:scene3d>
            <a:sp3d>
              <a:bevelT w="27940" h="12700"/>
              <a:contourClr>
                <a:srgbClr val="DDDDDD"/>
              </a:contourClr>
            </a:sp3d>
          </a:bodyPr>
          <a:lstStyle/>
          <a:p>
            <a:pPr eaLnBrk="1" fontAlgn="auto" hangingPunct="1">
              <a:spcBef>
                <a:spcPts val="0"/>
              </a:spcBef>
              <a:spcAft>
                <a:spcPts val="0"/>
              </a:spcAft>
              <a:defRPr/>
            </a:pPr>
            <a:r>
              <a:rPr lang="en-US" b="1" spc="-151" dirty="0">
                <a:ln w="11430"/>
                <a:solidFill>
                  <a:srgbClr val="F8F8F8"/>
                </a:solidFill>
                <a:latin typeface="Rockwell" panose="02060603020205020403" pitchFamily="18" charset="0"/>
              </a:rPr>
              <a:t>Introduction</a:t>
            </a:r>
            <a:r>
              <a:rPr lang="en-US" sz="2800" b="1" spc="-151" dirty="0" smtClean="0">
                <a:ln w="11430"/>
                <a:solidFill>
                  <a:srgbClr val="F8F8F8"/>
                </a:solidFill>
                <a:latin typeface="+mn-lt"/>
              </a:rPr>
              <a:t/>
            </a:r>
            <a:br>
              <a:rPr lang="en-US" sz="2800" b="1" spc="-151" dirty="0" smtClean="0">
                <a:ln w="11430"/>
                <a:solidFill>
                  <a:srgbClr val="F8F8F8"/>
                </a:solidFill>
                <a:latin typeface="+mn-lt"/>
              </a:rPr>
            </a:br>
            <a:endParaRPr lang="en-US" sz="2800" b="1" spc="-151" dirty="0">
              <a:ln w="11430"/>
              <a:solidFill>
                <a:srgbClr val="F8F8F8"/>
              </a:solidFill>
              <a:latin typeface="+mn-lt"/>
            </a:endParaRPr>
          </a:p>
        </p:txBody>
      </p:sp>
      <p:sp>
        <p:nvSpPr>
          <p:cNvPr id="17" name="Subtitle 2"/>
          <p:cNvSpPr txBox="1">
            <a:spLocks/>
          </p:cNvSpPr>
          <p:nvPr/>
        </p:nvSpPr>
        <p:spPr bwMode="auto">
          <a:xfrm>
            <a:off x="-36512" y="980728"/>
            <a:ext cx="8640960" cy="504056"/>
          </a:xfrm>
          <a:prstGeom prst="rect">
            <a:avLst/>
          </a:prstGeom>
          <a:noFill/>
          <a:ln>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scene3d>
              <a:camera prst="orthographicFront"/>
              <a:lightRig rig="threePt" dir="t"/>
            </a:scene3d>
            <a:sp3d extrusionH="57150">
              <a:bevelT w="38100" h="38100"/>
            </a:sp3d>
          </a:bodyPr>
          <a:lstStyle>
            <a:lvl1pPr marL="0" indent="0" algn="ctr" rtl="0" eaLnBrk="0" fontAlgn="base" hangingPunct="0">
              <a:spcBef>
                <a:spcPct val="20000"/>
              </a:spcBef>
              <a:spcAft>
                <a:spcPct val="0"/>
              </a:spcAft>
              <a:buNone/>
              <a:defRPr sz="3200">
                <a:solidFill>
                  <a:schemeClr val="tx1">
                    <a:tint val="75000"/>
                  </a:schemeClr>
                </a:solidFill>
                <a:latin typeface="Arial" pitchFamily="34" charset="0"/>
              </a:defRPr>
            </a:lvl1pPr>
            <a:lvl2pPr marL="457178" indent="0" algn="ctr" rtl="0" eaLnBrk="0" fontAlgn="base" hangingPunct="0">
              <a:spcBef>
                <a:spcPct val="20000"/>
              </a:spcBef>
              <a:spcAft>
                <a:spcPct val="0"/>
              </a:spcAft>
              <a:buNone/>
              <a:defRPr sz="2800">
                <a:solidFill>
                  <a:schemeClr val="tx1">
                    <a:tint val="75000"/>
                  </a:schemeClr>
                </a:solidFill>
                <a:latin typeface="Arial" pitchFamily="34" charset="0"/>
              </a:defRPr>
            </a:lvl2pPr>
            <a:lvl3pPr marL="914354" indent="0" algn="ctr" rtl="0" eaLnBrk="0" fontAlgn="base" hangingPunct="0">
              <a:spcBef>
                <a:spcPct val="20000"/>
              </a:spcBef>
              <a:spcAft>
                <a:spcPct val="0"/>
              </a:spcAft>
              <a:buNone/>
              <a:defRPr sz="2400">
                <a:solidFill>
                  <a:schemeClr val="tx1">
                    <a:tint val="75000"/>
                  </a:schemeClr>
                </a:solidFill>
                <a:latin typeface="Arial" pitchFamily="34" charset="0"/>
              </a:defRPr>
            </a:lvl3pPr>
            <a:lvl4pPr marL="1371532" indent="0" algn="ctr" rtl="0" eaLnBrk="0" fontAlgn="base" hangingPunct="0">
              <a:spcBef>
                <a:spcPct val="20000"/>
              </a:spcBef>
              <a:spcAft>
                <a:spcPct val="0"/>
              </a:spcAft>
              <a:buNone/>
              <a:defRPr sz="2000">
                <a:solidFill>
                  <a:schemeClr val="tx1">
                    <a:tint val="75000"/>
                  </a:schemeClr>
                </a:solidFill>
                <a:latin typeface="Arial" pitchFamily="34" charset="0"/>
              </a:defRPr>
            </a:lvl4pPr>
            <a:lvl5pPr marL="1828709" indent="0" algn="ctr" rtl="0" eaLnBrk="0" fontAlgn="base" hangingPunct="0">
              <a:spcBef>
                <a:spcPct val="20000"/>
              </a:spcBef>
              <a:spcAft>
                <a:spcPct val="0"/>
              </a:spcAft>
              <a:buNone/>
              <a:defRPr sz="2000">
                <a:solidFill>
                  <a:schemeClr val="tx1">
                    <a:tint val="75000"/>
                  </a:schemeClr>
                </a:solidFill>
                <a:latin typeface="Arial" pitchFamily="34" charset="0"/>
              </a:defRPr>
            </a:lvl5pPr>
            <a:lvl6pPr marL="2285886" indent="0" algn="ctr" rtl="0" eaLnBrk="0" fontAlgn="base" hangingPunct="0">
              <a:spcBef>
                <a:spcPct val="20000"/>
              </a:spcBef>
              <a:spcAft>
                <a:spcPct val="0"/>
              </a:spcAft>
              <a:buNone/>
              <a:defRPr sz="2000">
                <a:solidFill>
                  <a:schemeClr val="tx1">
                    <a:tint val="75000"/>
                  </a:schemeClr>
                </a:solidFill>
                <a:latin typeface="Arial" pitchFamily="34" charset="0"/>
              </a:defRPr>
            </a:lvl6pPr>
            <a:lvl7pPr marL="2743062" indent="0" algn="ctr" rtl="0" eaLnBrk="0" fontAlgn="base" hangingPunct="0">
              <a:spcBef>
                <a:spcPct val="20000"/>
              </a:spcBef>
              <a:spcAft>
                <a:spcPct val="0"/>
              </a:spcAft>
              <a:buNone/>
              <a:defRPr sz="2000">
                <a:solidFill>
                  <a:schemeClr val="tx1">
                    <a:tint val="75000"/>
                  </a:schemeClr>
                </a:solidFill>
                <a:latin typeface="Arial" pitchFamily="34" charset="0"/>
              </a:defRPr>
            </a:lvl7pPr>
            <a:lvl8pPr marL="3200240" indent="0" algn="ctr" rtl="0" eaLnBrk="0" fontAlgn="base" hangingPunct="0">
              <a:spcBef>
                <a:spcPct val="20000"/>
              </a:spcBef>
              <a:spcAft>
                <a:spcPct val="0"/>
              </a:spcAft>
              <a:buNone/>
              <a:defRPr sz="2000">
                <a:solidFill>
                  <a:schemeClr val="tx1">
                    <a:tint val="75000"/>
                  </a:schemeClr>
                </a:solidFill>
                <a:latin typeface="Arial" pitchFamily="34" charset="0"/>
              </a:defRPr>
            </a:lvl8pPr>
            <a:lvl9pPr marL="3657418" indent="0" algn="ctr" rtl="0" eaLnBrk="0" fontAlgn="base" hangingPunct="0">
              <a:spcBef>
                <a:spcPct val="20000"/>
              </a:spcBef>
              <a:spcAft>
                <a:spcPct val="0"/>
              </a:spcAft>
              <a:buNone/>
              <a:defRPr sz="2000">
                <a:solidFill>
                  <a:schemeClr val="tx1">
                    <a:tint val="75000"/>
                  </a:schemeClr>
                </a:solidFill>
                <a:latin typeface="Arial" pitchFamily="34" charset="0"/>
              </a:defRPr>
            </a:lvl9pPr>
          </a:lstStyle>
          <a:p>
            <a:pPr marL="457200" indent="-457200" algn="l" eaLnBrk="1" fontAlgn="auto" hangingPunct="1">
              <a:spcBef>
                <a:spcPts val="0"/>
              </a:spcBef>
              <a:spcAft>
                <a:spcPts val="0"/>
              </a:spcAft>
              <a:buBlip>
                <a:blip r:embed="rId3"/>
              </a:buBlip>
              <a:defRPr/>
            </a:pPr>
            <a:r>
              <a:rPr lang="en-US" sz="2800" kern="0" spc="-150" dirty="0">
                <a:solidFill>
                  <a:schemeClr val="tx2">
                    <a:lumMod val="75000"/>
                  </a:schemeClr>
                </a:solidFill>
              </a:rPr>
              <a:t>Threshold</a:t>
            </a:r>
            <a:endParaRPr lang="en-US" kern="0" spc="-150" dirty="0">
              <a:solidFill>
                <a:srgbClr val="1F497D">
                  <a:lumMod val="75000"/>
                </a:srgbClr>
              </a:solidFill>
            </a:endParaRPr>
          </a:p>
          <a:p>
            <a:pPr marL="457200" lvl="1" algn="l" eaLnBrk="1" fontAlgn="auto" hangingPunct="1">
              <a:spcBef>
                <a:spcPts val="0"/>
              </a:spcBef>
              <a:spcAft>
                <a:spcPts val="0"/>
              </a:spcAft>
              <a:defRPr/>
            </a:pPr>
            <a:endParaRPr lang="en-US" sz="2400" kern="0" spc="-150" dirty="0" smtClean="0">
              <a:solidFill>
                <a:srgbClr val="1F497D">
                  <a:lumMod val="75000"/>
                </a:srgbClr>
              </a:solidFill>
              <a:latin typeface="Calibri"/>
            </a:endParaRPr>
          </a:p>
          <a:p>
            <a:pPr algn="l" eaLnBrk="1" fontAlgn="auto" hangingPunct="1">
              <a:spcBef>
                <a:spcPts val="0"/>
              </a:spcBef>
              <a:spcAft>
                <a:spcPts val="0"/>
              </a:spcAft>
              <a:defRPr/>
            </a:pPr>
            <a:endParaRPr lang="en-US" sz="2400" kern="0" spc="-150" dirty="0" smtClean="0">
              <a:solidFill>
                <a:schemeClr val="tx2">
                  <a:lumMod val="75000"/>
                </a:schemeClr>
              </a:solidFill>
            </a:endParaRPr>
          </a:p>
          <a:p>
            <a:pPr algn="l" eaLnBrk="1" fontAlgn="auto" hangingPunct="1">
              <a:spcBef>
                <a:spcPts val="0"/>
              </a:spcBef>
              <a:spcAft>
                <a:spcPts val="0"/>
              </a:spcAft>
              <a:defRPr/>
            </a:pPr>
            <a:endParaRPr lang="en-US" sz="2400" spc="-150" dirty="0">
              <a:solidFill>
                <a:schemeClr val="tx2">
                  <a:lumMod val="75000"/>
                </a:schemeClr>
              </a:solidFill>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17058" y="1568268"/>
            <a:ext cx="4572000" cy="4524427"/>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658" y="2154654"/>
            <a:ext cx="3474893" cy="3398738"/>
          </a:xfrm>
          <a:prstGeom prst="rect">
            <a:avLst/>
          </a:prstGeom>
        </p:spPr>
      </p:pic>
      <p:grpSp>
        <p:nvGrpSpPr>
          <p:cNvPr id="18" name="Group 4"/>
          <p:cNvGrpSpPr>
            <a:grpSpLocks/>
          </p:cNvGrpSpPr>
          <p:nvPr/>
        </p:nvGrpSpPr>
        <p:grpSpPr bwMode="auto">
          <a:xfrm>
            <a:off x="6175575" y="2733"/>
            <a:ext cx="2960370" cy="4470763"/>
            <a:chOff x="4953000" y="685800"/>
            <a:chExt cx="3733800" cy="5638800"/>
          </a:xfrm>
        </p:grpSpPr>
        <p:pic>
          <p:nvPicPr>
            <p:cNvPr id="19" name="Picture 2" descr="g.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685800"/>
              <a:ext cx="3200400" cy="5271856"/>
            </a:xfrm>
            <a:prstGeom prst="rect">
              <a:avLst/>
            </a:prstGeom>
            <a:solidFill>
              <a:srgbClr val="FFFFFF">
                <a:alpha val="0"/>
              </a:srgbClr>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1" name="Oval 20"/>
            <p:cNvSpPr>
              <a:spLocks noChangeArrowheads="1"/>
            </p:cNvSpPr>
            <p:nvPr/>
          </p:nvSpPr>
          <p:spPr bwMode="auto">
            <a:xfrm>
              <a:off x="4953000" y="5627688"/>
              <a:ext cx="3035300" cy="696912"/>
            </a:xfrm>
            <a:prstGeom prst="ellipse">
              <a:avLst/>
            </a:prstGeom>
            <a:gradFill rotWithShape="1">
              <a:gsLst>
                <a:gs pos="0">
                  <a:srgbClr val="0D0D0D">
                    <a:alpha val="25000"/>
                  </a:srgbClr>
                </a:gs>
                <a:gs pos="100000">
                  <a:srgbClr val="9BC1FF">
                    <a:alpha val="0"/>
                  </a:srgbClr>
                </a:gs>
              </a:gsLst>
              <a:path path="shape">
                <a:fillToRect l="50000" t="50000" r="50000" b="50000"/>
              </a:path>
            </a:gradFill>
            <a:ln w="9525">
              <a:noFill/>
              <a:round/>
              <a:headEnd/>
              <a:tailEnd/>
            </a:ln>
            <a:effectLst>
              <a:outerShdw blurRad="63500" dist="23000" dir="5400000" rotWithShape="0">
                <a:srgbClr val="000000">
                  <a:alpha val="34999"/>
                </a:srgbClr>
              </a:outerShdw>
            </a:effectLst>
          </p:spPr>
          <p:txBody>
            <a:bodyPr anchor="ctr"/>
            <a:lstStyle/>
            <a:p>
              <a:pPr algn="ctr"/>
              <a:endParaRPr lang="nb-NO">
                <a:solidFill>
                  <a:srgbClr val="FFFFFF"/>
                </a:solidFill>
                <a:latin typeface="Calibri" pitchFamily="34" charset="0"/>
              </a:endParaRPr>
            </a:p>
          </p:txBody>
        </p:sp>
        <p:pic>
          <p:nvPicPr>
            <p:cNvPr id="22" name="Picture 1" descr="b.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638800" y="2514600"/>
              <a:ext cx="1229252" cy="359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3" descr="tt.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715000" y="990600"/>
              <a:ext cx="825500" cy="146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24" name="Straight Arrow Connector 23"/>
          <p:cNvCxnSpPr/>
          <p:nvPr/>
        </p:nvCxnSpPr>
        <p:spPr>
          <a:xfrm flipV="1">
            <a:off x="1633562" y="3693789"/>
            <a:ext cx="2853600" cy="7797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805795629"/>
      </p:ext>
    </p:extLst>
  </p:cSld>
  <p:clrMapOvr>
    <a:masterClrMapping/>
  </p:clrMapOvr>
  <mc:AlternateContent xmlns:mc="http://schemas.openxmlformats.org/markup-compatibility/2006" xmlns:p14="http://schemas.microsoft.com/office/powerpoint/2010/main">
    <mc:Choice Requires="p14">
      <p:transition p14:dur="250" advClick="0" advTm="2968">
        <p:fade/>
      </p:transition>
    </mc:Choice>
    <mc:Fallback xmlns="">
      <p:transition advClick="0" advTm="2968">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Group 48"/>
          <p:cNvGrpSpPr>
            <a:grpSpLocks/>
          </p:cNvGrpSpPr>
          <p:nvPr/>
        </p:nvGrpSpPr>
        <p:grpSpPr bwMode="auto">
          <a:xfrm>
            <a:off x="0" y="-14288"/>
            <a:ext cx="9144000" cy="6872288"/>
            <a:chOff x="0" y="-14263"/>
            <a:chExt cx="9144000" cy="6872263"/>
          </a:xfrm>
        </p:grpSpPr>
        <p:sp>
          <p:nvSpPr>
            <p:cNvPr id="50" name="Rectangle 49"/>
            <p:cNvSpPr/>
            <p:nvPr/>
          </p:nvSpPr>
          <p:spPr>
            <a:xfrm>
              <a:off x="0" y="-14263"/>
              <a:ext cx="9144000" cy="68722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1" name="Rectangle 50"/>
            <p:cNvSpPr/>
            <p:nvPr/>
          </p:nvSpPr>
          <p:spPr>
            <a:xfrm>
              <a:off x="0" y="68239"/>
              <a:ext cx="9144000" cy="6789761"/>
            </a:xfrm>
            <a:prstGeom prst="rect">
              <a:avLst/>
            </a:prstGeom>
            <a:gradFill flip="none" rotWithShape="1">
              <a:gsLst>
                <a:gs pos="100000">
                  <a:schemeClr val="tx1">
                    <a:lumMod val="95000"/>
                    <a:lumOff val="5000"/>
                  </a:schemeClr>
                </a:gs>
                <a:gs pos="0">
                  <a:schemeClr val="tx1">
                    <a:lumMod val="65000"/>
                    <a:lumOff val="35000"/>
                  </a:schemeClr>
                </a:gs>
              </a:gsLst>
              <a:path path="circle">
                <a:fillToRect l="50000" t="50000" r="50000" b="50000"/>
              </a:path>
              <a:tileRect/>
            </a:gradFill>
            <a:ln>
              <a:noFill/>
            </a:ln>
            <a:effectLst>
              <a:glow>
                <a:schemeClr val="tx1">
                  <a:alpha val="0"/>
                </a:schemeClr>
              </a:glow>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25" name="Rectangle 24"/>
          <p:cNvSpPr/>
          <p:nvPr/>
        </p:nvSpPr>
        <p:spPr>
          <a:xfrm>
            <a:off x="233011" y="620692"/>
            <a:ext cx="8677989" cy="5876781"/>
          </a:xfrm>
          <a:prstGeom prst="rect">
            <a:avLst/>
          </a:prstGeom>
          <a:solidFill>
            <a:schemeClr val="tx1">
              <a:alpha val="21961"/>
            </a:schemeClr>
          </a:solidFill>
          <a:ln>
            <a:noFill/>
          </a:ln>
          <a:effectLst>
            <a:outerShdw blurRad="381000" dist="203200" dir="5400000" sx="102000" sy="102000" rotWithShape="0">
              <a:prstClr val="black">
                <a:alpha val="49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a:p>
        </p:txBody>
      </p:sp>
      <p:sp>
        <p:nvSpPr>
          <p:cNvPr id="39" name="Rectangle 38"/>
          <p:cNvSpPr/>
          <p:nvPr/>
        </p:nvSpPr>
        <p:spPr>
          <a:xfrm>
            <a:off x="0" y="-14288"/>
            <a:ext cx="9144000" cy="6872289"/>
          </a:xfrm>
          <a:prstGeom prst="rect">
            <a:avLst/>
          </a:prstGeom>
          <a:gradFill flip="none" rotWithShape="1">
            <a:gsLst>
              <a:gs pos="100000">
                <a:schemeClr val="bg1">
                  <a:lumMod val="87000"/>
                </a:schemeClr>
              </a:gs>
              <a:gs pos="13000">
                <a:schemeClr val="bg1"/>
              </a:gs>
            </a:gsLst>
            <a:lin ang="5400000" scaled="1"/>
            <a:tileRect/>
          </a:gradFill>
          <a:ln w="12700">
            <a:solidFill>
              <a:schemeClr val="bg1">
                <a:lumMod val="65000"/>
              </a:schemeClr>
            </a:solidFill>
          </a:ln>
          <a:effectLst>
            <a:outerShdw blurRad="381000" dist="203200" dir="5400000" sx="102000" sy="102000" rotWithShape="0">
              <a:prstClr val="black">
                <a:alpha val="49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Subtitle 2"/>
          <p:cNvSpPr>
            <a:spLocks noGrp="1"/>
          </p:cNvSpPr>
          <p:nvPr>
            <p:ph type="subTitle" idx="1"/>
          </p:nvPr>
        </p:nvSpPr>
        <p:spPr>
          <a:xfrm>
            <a:off x="395536" y="1556792"/>
            <a:ext cx="7992892" cy="504056"/>
          </a:xfrm>
          <a:ln>
            <a:miter lim="800000"/>
            <a:headEnd/>
            <a:tailEnd/>
          </a:ln>
          <a:extLst/>
        </p:spPr>
        <p:txBody>
          <a:bodyPr rtlCol="0">
            <a:noAutofit/>
            <a:scene3d>
              <a:camera prst="orthographicFront"/>
              <a:lightRig rig="threePt" dir="t"/>
            </a:scene3d>
            <a:sp3d extrusionH="57150">
              <a:bevelT w="38100" h="38100"/>
            </a:sp3d>
          </a:bodyPr>
          <a:lstStyle/>
          <a:p>
            <a:pPr algn="l" eaLnBrk="1" fontAlgn="auto" hangingPunct="1">
              <a:spcBef>
                <a:spcPts val="0"/>
              </a:spcBef>
              <a:spcAft>
                <a:spcPts val="0"/>
              </a:spcAft>
              <a:defRPr/>
            </a:pPr>
            <a:r>
              <a:rPr lang="en-US" sz="2800" spc="-151" dirty="0" smtClean="0">
                <a:solidFill>
                  <a:schemeClr val="tx2">
                    <a:lumMod val="75000"/>
                  </a:schemeClr>
                </a:solidFill>
                <a:latin typeface="+mn-lt"/>
              </a:rPr>
              <a:t> </a:t>
            </a:r>
            <a:endParaRPr lang="en-US" sz="2800" spc="-151" dirty="0">
              <a:solidFill>
                <a:schemeClr val="tx2">
                  <a:lumMod val="75000"/>
                </a:schemeClr>
              </a:solidFill>
              <a:latin typeface="+mn-lt"/>
            </a:endParaRPr>
          </a:p>
        </p:txBody>
      </p:sp>
      <p:sp>
        <p:nvSpPr>
          <p:cNvPr id="16" name="Freeform 15"/>
          <p:cNvSpPr/>
          <p:nvPr/>
        </p:nvSpPr>
        <p:spPr>
          <a:xfrm>
            <a:off x="0" y="-14289"/>
            <a:ext cx="9144000" cy="936104"/>
          </a:xfrm>
          <a:custGeom>
            <a:avLst/>
            <a:gdLst>
              <a:gd name="connsiteX0" fmla="*/ 0 w 7435339"/>
              <a:gd name="connsiteY0" fmla="*/ 0 h 792088"/>
              <a:gd name="connsiteX1" fmla="*/ 7435339 w 7435339"/>
              <a:gd name="connsiteY1" fmla="*/ 0 h 792088"/>
              <a:gd name="connsiteX2" fmla="*/ 7435339 w 7435339"/>
              <a:gd name="connsiteY2" fmla="*/ 792088 h 792088"/>
              <a:gd name="connsiteX3" fmla="*/ 0 w 7435339"/>
              <a:gd name="connsiteY3" fmla="*/ 792088 h 792088"/>
              <a:gd name="connsiteX4" fmla="*/ 0 w 7435339"/>
              <a:gd name="connsiteY4" fmla="*/ 0 h 792088"/>
              <a:gd name="connsiteX0" fmla="*/ 0 w 7723371"/>
              <a:gd name="connsiteY0" fmla="*/ 0 h 792088"/>
              <a:gd name="connsiteX1" fmla="*/ 7723371 w 7723371"/>
              <a:gd name="connsiteY1" fmla="*/ 19023 h 792088"/>
              <a:gd name="connsiteX2" fmla="*/ 7435339 w 7723371"/>
              <a:gd name="connsiteY2" fmla="*/ 792088 h 792088"/>
              <a:gd name="connsiteX3" fmla="*/ 0 w 7723371"/>
              <a:gd name="connsiteY3" fmla="*/ 792088 h 792088"/>
              <a:gd name="connsiteX4" fmla="*/ 0 w 7723371"/>
              <a:gd name="connsiteY4" fmla="*/ 0 h 792088"/>
              <a:gd name="connsiteX0" fmla="*/ 0 w 7435339"/>
              <a:gd name="connsiteY0" fmla="*/ 0 h 792088"/>
              <a:gd name="connsiteX1" fmla="*/ 6701228 w 7435339"/>
              <a:gd name="connsiteY1" fmla="*/ 19023 h 792088"/>
              <a:gd name="connsiteX2" fmla="*/ 7435339 w 7435339"/>
              <a:gd name="connsiteY2" fmla="*/ 792088 h 792088"/>
              <a:gd name="connsiteX3" fmla="*/ 0 w 7435339"/>
              <a:gd name="connsiteY3" fmla="*/ 792088 h 792088"/>
              <a:gd name="connsiteX4" fmla="*/ 0 w 7435339"/>
              <a:gd name="connsiteY4" fmla="*/ 0 h 792088"/>
              <a:gd name="connsiteX0" fmla="*/ 0 w 6723847"/>
              <a:gd name="connsiteY0" fmla="*/ 0 h 792088"/>
              <a:gd name="connsiteX1" fmla="*/ 6701228 w 6723847"/>
              <a:gd name="connsiteY1" fmla="*/ 19023 h 792088"/>
              <a:gd name="connsiteX2" fmla="*/ 6723847 w 6723847"/>
              <a:gd name="connsiteY2" fmla="*/ 792088 h 792088"/>
              <a:gd name="connsiteX3" fmla="*/ 0 w 6723847"/>
              <a:gd name="connsiteY3" fmla="*/ 792088 h 792088"/>
              <a:gd name="connsiteX4" fmla="*/ 0 w 6723847"/>
              <a:gd name="connsiteY4" fmla="*/ 0 h 792088"/>
              <a:gd name="connsiteX0" fmla="*/ 0 w 6731291"/>
              <a:gd name="connsiteY0" fmla="*/ 0 h 792088"/>
              <a:gd name="connsiteX1" fmla="*/ 6731291 w 6731291"/>
              <a:gd name="connsiteY1" fmla="*/ 19023 h 792088"/>
              <a:gd name="connsiteX2" fmla="*/ 6723847 w 6731291"/>
              <a:gd name="connsiteY2" fmla="*/ 792088 h 792088"/>
              <a:gd name="connsiteX3" fmla="*/ 0 w 6731291"/>
              <a:gd name="connsiteY3" fmla="*/ 792088 h 792088"/>
              <a:gd name="connsiteX4" fmla="*/ 0 w 6731291"/>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1291" h="792088">
                <a:moveTo>
                  <a:pt x="0" y="0"/>
                </a:moveTo>
                <a:lnTo>
                  <a:pt x="6731291" y="19023"/>
                </a:lnTo>
                <a:cubicBezTo>
                  <a:pt x="6728810" y="276711"/>
                  <a:pt x="6726328" y="534400"/>
                  <a:pt x="6723847" y="792088"/>
                </a:cubicBezTo>
                <a:lnTo>
                  <a:pt x="0" y="792088"/>
                </a:lnTo>
                <a:lnTo>
                  <a:pt x="0" y="0"/>
                </a:lnTo>
                <a:close/>
              </a:path>
            </a:pathLst>
          </a:cu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5400000" scaled="1"/>
            <a:tileRect/>
          </a:gradFill>
          <a:ln>
            <a:noFill/>
          </a:ln>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Title 1"/>
          <p:cNvSpPr>
            <a:spLocks noGrp="1"/>
          </p:cNvSpPr>
          <p:nvPr>
            <p:ph type="ctrTitle"/>
          </p:nvPr>
        </p:nvSpPr>
        <p:spPr>
          <a:xfrm>
            <a:off x="107504" y="0"/>
            <a:ext cx="9001000" cy="785819"/>
          </a:xfrm>
          <a:ln>
            <a:miter lim="800000"/>
            <a:headEnd/>
            <a:tailEnd/>
          </a:ln>
          <a:extLst/>
        </p:spPr>
        <p:txBody>
          <a:bodyPr rtlCol="0" anchor="t">
            <a:noAutofit/>
            <a:scene3d>
              <a:camera prst="orthographicFront"/>
              <a:lightRig rig="soft" dir="t">
                <a:rot lat="0" lon="0" rev="10800000"/>
              </a:lightRig>
            </a:scene3d>
            <a:sp3d>
              <a:bevelT w="27940" h="12700"/>
              <a:contourClr>
                <a:srgbClr val="DDDDDD"/>
              </a:contourClr>
            </a:sp3d>
          </a:bodyPr>
          <a:lstStyle/>
          <a:p>
            <a:pPr eaLnBrk="1" fontAlgn="auto" hangingPunct="1">
              <a:spcBef>
                <a:spcPts val="0"/>
              </a:spcBef>
              <a:spcAft>
                <a:spcPts val="0"/>
              </a:spcAft>
              <a:defRPr/>
            </a:pPr>
            <a:r>
              <a:rPr lang="en-US" b="1" spc="-151" dirty="0">
                <a:ln w="11430"/>
                <a:solidFill>
                  <a:srgbClr val="F8F8F8"/>
                </a:solidFill>
                <a:latin typeface="Rockwell" panose="02060603020205020403" pitchFamily="18" charset="0"/>
              </a:rPr>
              <a:t>Introduction</a:t>
            </a:r>
            <a:r>
              <a:rPr lang="en-US" sz="2800" b="1" spc="-151" dirty="0" smtClean="0">
                <a:ln w="11430"/>
                <a:solidFill>
                  <a:srgbClr val="F8F8F8"/>
                </a:solidFill>
                <a:latin typeface="+mn-lt"/>
              </a:rPr>
              <a:t/>
            </a:r>
            <a:br>
              <a:rPr lang="en-US" sz="2800" b="1" spc="-151" dirty="0" smtClean="0">
                <a:ln w="11430"/>
                <a:solidFill>
                  <a:srgbClr val="F8F8F8"/>
                </a:solidFill>
                <a:latin typeface="+mn-lt"/>
              </a:rPr>
            </a:br>
            <a:endParaRPr lang="en-US" sz="2800" b="1" spc="-151" dirty="0">
              <a:ln w="11430"/>
              <a:solidFill>
                <a:srgbClr val="F8F8F8"/>
              </a:solidFill>
              <a:latin typeface="+mn-lt"/>
            </a:endParaRPr>
          </a:p>
        </p:txBody>
      </p:sp>
      <p:sp>
        <p:nvSpPr>
          <p:cNvPr id="17" name="Subtitle 2"/>
          <p:cNvSpPr txBox="1">
            <a:spLocks/>
          </p:cNvSpPr>
          <p:nvPr/>
        </p:nvSpPr>
        <p:spPr bwMode="auto">
          <a:xfrm>
            <a:off x="-36512" y="980728"/>
            <a:ext cx="8640960" cy="504056"/>
          </a:xfrm>
          <a:prstGeom prst="rect">
            <a:avLst/>
          </a:prstGeom>
          <a:noFill/>
          <a:ln>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scene3d>
              <a:camera prst="orthographicFront"/>
              <a:lightRig rig="threePt" dir="t"/>
            </a:scene3d>
            <a:sp3d extrusionH="57150">
              <a:bevelT w="38100" h="38100"/>
            </a:sp3d>
          </a:bodyPr>
          <a:lstStyle>
            <a:lvl1pPr marL="0" indent="0" algn="ctr" rtl="0" eaLnBrk="0" fontAlgn="base" hangingPunct="0">
              <a:spcBef>
                <a:spcPct val="20000"/>
              </a:spcBef>
              <a:spcAft>
                <a:spcPct val="0"/>
              </a:spcAft>
              <a:buNone/>
              <a:defRPr sz="3200">
                <a:solidFill>
                  <a:schemeClr val="tx1">
                    <a:tint val="75000"/>
                  </a:schemeClr>
                </a:solidFill>
                <a:latin typeface="Arial" pitchFamily="34" charset="0"/>
              </a:defRPr>
            </a:lvl1pPr>
            <a:lvl2pPr marL="457178" indent="0" algn="ctr" rtl="0" eaLnBrk="0" fontAlgn="base" hangingPunct="0">
              <a:spcBef>
                <a:spcPct val="20000"/>
              </a:spcBef>
              <a:spcAft>
                <a:spcPct val="0"/>
              </a:spcAft>
              <a:buNone/>
              <a:defRPr sz="2800">
                <a:solidFill>
                  <a:schemeClr val="tx1">
                    <a:tint val="75000"/>
                  </a:schemeClr>
                </a:solidFill>
                <a:latin typeface="Arial" pitchFamily="34" charset="0"/>
              </a:defRPr>
            </a:lvl2pPr>
            <a:lvl3pPr marL="914354" indent="0" algn="ctr" rtl="0" eaLnBrk="0" fontAlgn="base" hangingPunct="0">
              <a:spcBef>
                <a:spcPct val="20000"/>
              </a:spcBef>
              <a:spcAft>
                <a:spcPct val="0"/>
              </a:spcAft>
              <a:buNone/>
              <a:defRPr sz="2400">
                <a:solidFill>
                  <a:schemeClr val="tx1">
                    <a:tint val="75000"/>
                  </a:schemeClr>
                </a:solidFill>
                <a:latin typeface="Arial" pitchFamily="34" charset="0"/>
              </a:defRPr>
            </a:lvl3pPr>
            <a:lvl4pPr marL="1371532" indent="0" algn="ctr" rtl="0" eaLnBrk="0" fontAlgn="base" hangingPunct="0">
              <a:spcBef>
                <a:spcPct val="20000"/>
              </a:spcBef>
              <a:spcAft>
                <a:spcPct val="0"/>
              </a:spcAft>
              <a:buNone/>
              <a:defRPr sz="2000">
                <a:solidFill>
                  <a:schemeClr val="tx1">
                    <a:tint val="75000"/>
                  </a:schemeClr>
                </a:solidFill>
                <a:latin typeface="Arial" pitchFamily="34" charset="0"/>
              </a:defRPr>
            </a:lvl4pPr>
            <a:lvl5pPr marL="1828709" indent="0" algn="ctr" rtl="0" eaLnBrk="0" fontAlgn="base" hangingPunct="0">
              <a:spcBef>
                <a:spcPct val="20000"/>
              </a:spcBef>
              <a:spcAft>
                <a:spcPct val="0"/>
              </a:spcAft>
              <a:buNone/>
              <a:defRPr sz="2000">
                <a:solidFill>
                  <a:schemeClr val="tx1">
                    <a:tint val="75000"/>
                  </a:schemeClr>
                </a:solidFill>
                <a:latin typeface="Arial" pitchFamily="34" charset="0"/>
              </a:defRPr>
            </a:lvl5pPr>
            <a:lvl6pPr marL="2285886" indent="0" algn="ctr" rtl="0" eaLnBrk="0" fontAlgn="base" hangingPunct="0">
              <a:spcBef>
                <a:spcPct val="20000"/>
              </a:spcBef>
              <a:spcAft>
                <a:spcPct val="0"/>
              </a:spcAft>
              <a:buNone/>
              <a:defRPr sz="2000">
                <a:solidFill>
                  <a:schemeClr val="tx1">
                    <a:tint val="75000"/>
                  </a:schemeClr>
                </a:solidFill>
                <a:latin typeface="Arial" pitchFamily="34" charset="0"/>
              </a:defRPr>
            </a:lvl6pPr>
            <a:lvl7pPr marL="2743062" indent="0" algn="ctr" rtl="0" eaLnBrk="0" fontAlgn="base" hangingPunct="0">
              <a:spcBef>
                <a:spcPct val="20000"/>
              </a:spcBef>
              <a:spcAft>
                <a:spcPct val="0"/>
              </a:spcAft>
              <a:buNone/>
              <a:defRPr sz="2000">
                <a:solidFill>
                  <a:schemeClr val="tx1">
                    <a:tint val="75000"/>
                  </a:schemeClr>
                </a:solidFill>
                <a:latin typeface="Arial" pitchFamily="34" charset="0"/>
              </a:defRPr>
            </a:lvl7pPr>
            <a:lvl8pPr marL="3200240" indent="0" algn="ctr" rtl="0" eaLnBrk="0" fontAlgn="base" hangingPunct="0">
              <a:spcBef>
                <a:spcPct val="20000"/>
              </a:spcBef>
              <a:spcAft>
                <a:spcPct val="0"/>
              </a:spcAft>
              <a:buNone/>
              <a:defRPr sz="2000">
                <a:solidFill>
                  <a:schemeClr val="tx1">
                    <a:tint val="75000"/>
                  </a:schemeClr>
                </a:solidFill>
                <a:latin typeface="Arial" pitchFamily="34" charset="0"/>
              </a:defRPr>
            </a:lvl8pPr>
            <a:lvl9pPr marL="3657418" indent="0" algn="ctr" rtl="0" eaLnBrk="0" fontAlgn="base" hangingPunct="0">
              <a:spcBef>
                <a:spcPct val="20000"/>
              </a:spcBef>
              <a:spcAft>
                <a:spcPct val="0"/>
              </a:spcAft>
              <a:buNone/>
              <a:defRPr sz="2000">
                <a:solidFill>
                  <a:schemeClr val="tx1">
                    <a:tint val="75000"/>
                  </a:schemeClr>
                </a:solidFill>
                <a:latin typeface="Arial" pitchFamily="34" charset="0"/>
              </a:defRPr>
            </a:lvl9pPr>
          </a:lstStyle>
          <a:p>
            <a:pPr marL="457200" indent="-457200" algn="l" eaLnBrk="1" fontAlgn="auto" hangingPunct="1">
              <a:spcBef>
                <a:spcPts val="0"/>
              </a:spcBef>
              <a:spcAft>
                <a:spcPts val="0"/>
              </a:spcAft>
              <a:buBlip>
                <a:blip r:embed="rId3"/>
              </a:buBlip>
              <a:defRPr/>
            </a:pPr>
            <a:r>
              <a:rPr lang="en-US" sz="2800" kern="0" spc="-150" dirty="0" smtClean="0">
                <a:solidFill>
                  <a:schemeClr val="tx2">
                    <a:lumMod val="75000"/>
                  </a:schemeClr>
                </a:solidFill>
              </a:rPr>
              <a:t>Density partitions</a:t>
            </a:r>
            <a:endParaRPr lang="en-US" kern="0" spc="-150" dirty="0">
              <a:solidFill>
                <a:srgbClr val="1F497D">
                  <a:lumMod val="75000"/>
                </a:srgbClr>
              </a:solidFill>
            </a:endParaRPr>
          </a:p>
          <a:p>
            <a:pPr marL="457200" lvl="1" algn="l" eaLnBrk="1" fontAlgn="auto" hangingPunct="1">
              <a:spcBef>
                <a:spcPts val="0"/>
              </a:spcBef>
              <a:spcAft>
                <a:spcPts val="0"/>
              </a:spcAft>
              <a:defRPr/>
            </a:pPr>
            <a:endParaRPr lang="en-US" sz="2400" kern="0" spc="-150" dirty="0" smtClean="0">
              <a:solidFill>
                <a:srgbClr val="1F497D">
                  <a:lumMod val="75000"/>
                </a:srgbClr>
              </a:solidFill>
              <a:latin typeface="Calibri"/>
            </a:endParaRPr>
          </a:p>
          <a:p>
            <a:pPr algn="l" eaLnBrk="1" fontAlgn="auto" hangingPunct="1">
              <a:spcBef>
                <a:spcPts val="0"/>
              </a:spcBef>
              <a:spcAft>
                <a:spcPts val="0"/>
              </a:spcAft>
              <a:defRPr/>
            </a:pPr>
            <a:endParaRPr lang="en-US" sz="2400" kern="0" spc="-150" dirty="0" smtClean="0">
              <a:solidFill>
                <a:schemeClr val="tx2">
                  <a:lumMod val="75000"/>
                </a:schemeClr>
              </a:solidFill>
            </a:endParaRPr>
          </a:p>
          <a:p>
            <a:pPr algn="l" eaLnBrk="1" fontAlgn="auto" hangingPunct="1">
              <a:spcBef>
                <a:spcPts val="0"/>
              </a:spcBef>
              <a:spcAft>
                <a:spcPts val="0"/>
              </a:spcAft>
              <a:defRPr/>
            </a:pPr>
            <a:endParaRPr lang="en-US" sz="2400" spc="-150" dirty="0">
              <a:solidFill>
                <a:schemeClr val="tx2">
                  <a:lumMod val="75000"/>
                </a:schemeClr>
              </a:solidFill>
            </a:endParaRPr>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12144" y="1460458"/>
            <a:ext cx="6400800" cy="5384174"/>
          </a:xfrm>
          <a:prstGeom prst="rect">
            <a:avLst/>
          </a:prstGeom>
        </p:spPr>
      </p:pic>
      <p:grpSp>
        <p:nvGrpSpPr>
          <p:cNvPr id="12" name="Group 40"/>
          <p:cNvGrpSpPr>
            <a:grpSpLocks/>
          </p:cNvGrpSpPr>
          <p:nvPr/>
        </p:nvGrpSpPr>
        <p:grpSpPr bwMode="auto">
          <a:xfrm>
            <a:off x="-21311" y="1991059"/>
            <a:ext cx="3268742" cy="4470763"/>
            <a:chOff x="685800" y="914400"/>
            <a:chExt cx="4122253" cy="5638800"/>
          </a:xfrm>
        </p:grpSpPr>
        <p:sp>
          <p:nvSpPr>
            <p:cNvPr id="13" name="Oval 12"/>
            <p:cNvSpPr>
              <a:spLocks noChangeArrowheads="1"/>
            </p:cNvSpPr>
            <p:nvPr/>
          </p:nvSpPr>
          <p:spPr bwMode="auto">
            <a:xfrm>
              <a:off x="1539775" y="5856288"/>
              <a:ext cx="3034943" cy="696912"/>
            </a:xfrm>
            <a:prstGeom prst="ellipse">
              <a:avLst/>
            </a:prstGeom>
            <a:gradFill rotWithShape="1">
              <a:gsLst>
                <a:gs pos="0">
                  <a:srgbClr val="0D0D0D">
                    <a:alpha val="25000"/>
                  </a:srgbClr>
                </a:gs>
                <a:gs pos="100000">
                  <a:srgbClr val="9BC1FF">
                    <a:alpha val="0"/>
                  </a:srgbClr>
                </a:gs>
              </a:gsLst>
              <a:path path="shape">
                <a:fillToRect l="50000" t="50000" r="50000" b="50000"/>
              </a:path>
            </a:gradFill>
            <a:ln w="9525">
              <a:noFill/>
              <a:round/>
              <a:headEnd/>
              <a:tailEnd/>
            </a:ln>
            <a:effectLst>
              <a:outerShdw blurRad="63500" dist="23000" dir="5400000" rotWithShape="0">
                <a:srgbClr val="000000">
                  <a:alpha val="34999"/>
                </a:srgbClr>
              </a:outerShdw>
            </a:effectLst>
          </p:spPr>
          <p:txBody>
            <a:bodyPr anchor="ctr"/>
            <a:lstStyle/>
            <a:p>
              <a:pPr algn="ctr"/>
              <a:endParaRPr lang="nb-NO">
                <a:solidFill>
                  <a:srgbClr val="FFFFFF"/>
                </a:solidFill>
                <a:latin typeface="Calibri" pitchFamily="34" charset="0"/>
              </a:endParaRPr>
            </a:p>
          </p:txBody>
        </p:sp>
        <p:pic>
          <p:nvPicPr>
            <p:cNvPr id="14" name="Picture 5" descr="G:\SLIDESHOP(ERV)\3D man\ROAD SIGN\5\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914400"/>
              <a:ext cx="4122253"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601114431"/>
      </p:ext>
    </p:extLst>
  </p:cSld>
  <p:clrMapOvr>
    <a:masterClrMapping/>
  </p:clrMapOvr>
  <mc:AlternateContent xmlns:mc="http://schemas.openxmlformats.org/markup-compatibility/2006" xmlns:p14="http://schemas.microsoft.com/office/powerpoint/2010/main">
    <mc:Choice Requires="p14">
      <p:transition p14:dur="250" advClick="0" advTm="2968">
        <p:fade/>
      </p:transition>
    </mc:Choice>
    <mc:Fallback xmlns="">
      <p:transition advClick="0" advTm="2968">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Group 48"/>
          <p:cNvGrpSpPr>
            <a:grpSpLocks/>
          </p:cNvGrpSpPr>
          <p:nvPr/>
        </p:nvGrpSpPr>
        <p:grpSpPr bwMode="auto">
          <a:xfrm>
            <a:off x="0" y="-14288"/>
            <a:ext cx="9144000" cy="6872288"/>
            <a:chOff x="0" y="-14263"/>
            <a:chExt cx="9144000" cy="6872263"/>
          </a:xfrm>
        </p:grpSpPr>
        <p:sp>
          <p:nvSpPr>
            <p:cNvPr id="50" name="Rectangle 49"/>
            <p:cNvSpPr/>
            <p:nvPr/>
          </p:nvSpPr>
          <p:spPr>
            <a:xfrm>
              <a:off x="0" y="-14263"/>
              <a:ext cx="9144000" cy="68722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1" name="Rectangle 50"/>
            <p:cNvSpPr/>
            <p:nvPr/>
          </p:nvSpPr>
          <p:spPr>
            <a:xfrm>
              <a:off x="0" y="68239"/>
              <a:ext cx="9144000" cy="6789761"/>
            </a:xfrm>
            <a:prstGeom prst="rect">
              <a:avLst/>
            </a:prstGeom>
            <a:gradFill flip="none" rotWithShape="1">
              <a:gsLst>
                <a:gs pos="100000">
                  <a:schemeClr val="tx1">
                    <a:lumMod val="95000"/>
                    <a:lumOff val="5000"/>
                  </a:schemeClr>
                </a:gs>
                <a:gs pos="0">
                  <a:schemeClr val="tx1">
                    <a:lumMod val="65000"/>
                    <a:lumOff val="35000"/>
                  </a:schemeClr>
                </a:gs>
              </a:gsLst>
              <a:path path="circle">
                <a:fillToRect l="50000" t="50000" r="50000" b="50000"/>
              </a:path>
              <a:tileRect/>
            </a:gradFill>
            <a:ln>
              <a:noFill/>
            </a:ln>
            <a:effectLst>
              <a:glow>
                <a:schemeClr val="tx1">
                  <a:alpha val="0"/>
                </a:schemeClr>
              </a:glow>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25" name="Rectangle 24"/>
          <p:cNvSpPr/>
          <p:nvPr/>
        </p:nvSpPr>
        <p:spPr>
          <a:xfrm>
            <a:off x="233011" y="620692"/>
            <a:ext cx="8677989" cy="5876781"/>
          </a:xfrm>
          <a:prstGeom prst="rect">
            <a:avLst/>
          </a:prstGeom>
          <a:solidFill>
            <a:schemeClr val="tx1">
              <a:alpha val="21961"/>
            </a:schemeClr>
          </a:solidFill>
          <a:ln>
            <a:noFill/>
          </a:ln>
          <a:effectLst>
            <a:outerShdw blurRad="381000" dist="203200" dir="5400000" sx="102000" sy="102000" rotWithShape="0">
              <a:prstClr val="black">
                <a:alpha val="49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a:p>
        </p:txBody>
      </p:sp>
      <p:sp>
        <p:nvSpPr>
          <p:cNvPr id="39" name="Rectangle 38"/>
          <p:cNvSpPr/>
          <p:nvPr/>
        </p:nvSpPr>
        <p:spPr>
          <a:xfrm>
            <a:off x="0" y="-14288"/>
            <a:ext cx="9144000" cy="6872289"/>
          </a:xfrm>
          <a:prstGeom prst="rect">
            <a:avLst/>
          </a:prstGeom>
          <a:gradFill flip="none" rotWithShape="1">
            <a:gsLst>
              <a:gs pos="100000">
                <a:schemeClr val="bg1">
                  <a:lumMod val="87000"/>
                </a:schemeClr>
              </a:gs>
              <a:gs pos="13000">
                <a:schemeClr val="bg1"/>
              </a:gs>
            </a:gsLst>
            <a:lin ang="5400000" scaled="1"/>
            <a:tileRect/>
          </a:gradFill>
          <a:ln w="12700">
            <a:solidFill>
              <a:schemeClr val="bg1">
                <a:lumMod val="65000"/>
              </a:schemeClr>
            </a:solidFill>
          </a:ln>
          <a:effectLst>
            <a:outerShdw blurRad="381000" dist="203200" dir="5400000" sx="102000" sy="102000" rotWithShape="0">
              <a:prstClr val="black">
                <a:alpha val="49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Subtitle 2"/>
          <p:cNvSpPr>
            <a:spLocks noGrp="1"/>
          </p:cNvSpPr>
          <p:nvPr>
            <p:ph type="subTitle" idx="1"/>
          </p:nvPr>
        </p:nvSpPr>
        <p:spPr>
          <a:xfrm>
            <a:off x="395536" y="1556792"/>
            <a:ext cx="7992892" cy="504056"/>
          </a:xfrm>
          <a:ln>
            <a:miter lim="800000"/>
            <a:headEnd/>
            <a:tailEnd/>
          </a:ln>
          <a:extLst/>
        </p:spPr>
        <p:txBody>
          <a:bodyPr rtlCol="0">
            <a:noAutofit/>
            <a:scene3d>
              <a:camera prst="orthographicFront"/>
              <a:lightRig rig="threePt" dir="t"/>
            </a:scene3d>
            <a:sp3d extrusionH="57150">
              <a:bevelT w="38100" h="38100"/>
            </a:sp3d>
          </a:bodyPr>
          <a:lstStyle/>
          <a:p>
            <a:pPr algn="l" eaLnBrk="1" fontAlgn="auto" hangingPunct="1">
              <a:spcBef>
                <a:spcPts val="0"/>
              </a:spcBef>
              <a:spcAft>
                <a:spcPts val="0"/>
              </a:spcAft>
              <a:defRPr/>
            </a:pPr>
            <a:r>
              <a:rPr lang="en-US" sz="2800" spc="-151" dirty="0" smtClean="0">
                <a:solidFill>
                  <a:schemeClr val="tx2">
                    <a:lumMod val="75000"/>
                  </a:schemeClr>
                </a:solidFill>
                <a:latin typeface="+mn-lt"/>
              </a:rPr>
              <a:t> </a:t>
            </a:r>
            <a:endParaRPr lang="en-US" sz="2800" spc="-151" dirty="0">
              <a:solidFill>
                <a:schemeClr val="tx2">
                  <a:lumMod val="75000"/>
                </a:schemeClr>
              </a:solidFill>
              <a:latin typeface="+mn-lt"/>
            </a:endParaRPr>
          </a:p>
        </p:txBody>
      </p:sp>
      <p:sp>
        <p:nvSpPr>
          <p:cNvPr id="16" name="Freeform 15"/>
          <p:cNvSpPr/>
          <p:nvPr/>
        </p:nvSpPr>
        <p:spPr>
          <a:xfrm>
            <a:off x="0" y="-14289"/>
            <a:ext cx="9144000" cy="936104"/>
          </a:xfrm>
          <a:custGeom>
            <a:avLst/>
            <a:gdLst>
              <a:gd name="connsiteX0" fmla="*/ 0 w 7435339"/>
              <a:gd name="connsiteY0" fmla="*/ 0 h 792088"/>
              <a:gd name="connsiteX1" fmla="*/ 7435339 w 7435339"/>
              <a:gd name="connsiteY1" fmla="*/ 0 h 792088"/>
              <a:gd name="connsiteX2" fmla="*/ 7435339 w 7435339"/>
              <a:gd name="connsiteY2" fmla="*/ 792088 h 792088"/>
              <a:gd name="connsiteX3" fmla="*/ 0 w 7435339"/>
              <a:gd name="connsiteY3" fmla="*/ 792088 h 792088"/>
              <a:gd name="connsiteX4" fmla="*/ 0 w 7435339"/>
              <a:gd name="connsiteY4" fmla="*/ 0 h 792088"/>
              <a:gd name="connsiteX0" fmla="*/ 0 w 7723371"/>
              <a:gd name="connsiteY0" fmla="*/ 0 h 792088"/>
              <a:gd name="connsiteX1" fmla="*/ 7723371 w 7723371"/>
              <a:gd name="connsiteY1" fmla="*/ 19023 h 792088"/>
              <a:gd name="connsiteX2" fmla="*/ 7435339 w 7723371"/>
              <a:gd name="connsiteY2" fmla="*/ 792088 h 792088"/>
              <a:gd name="connsiteX3" fmla="*/ 0 w 7723371"/>
              <a:gd name="connsiteY3" fmla="*/ 792088 h 792088"/>
              <a:gd name="connsiteX4" fmla="*/ 0 w 7723371"/>
              <a:gd name="connsiteY4" fmla="*/ 0 h 792088"/>
              <a:gd name="connsiteX0" fmla="*/ 0 w 7435339"/>
              <a:gd name="connsiteY0" fmla="*/ 0 h 792088"/>
              <a:gd name="connsiteX1" fmla="*/ 6701228 w 7435339"/>
              <a:gd name="connsiteY1" fmla="*/ 19023 h 792088"/>
              <a:gd name="connsiteX2" fmla="*/ 7435339 w 7435339"/>
              <a:gd name="connsiteY2" fmla="*/ 792088 h 792088"/>
              <a:gd name="connsiteX3" fmla="*/ 0 w 7435339"/>
              <a:gd name="connsiteY3" fmla="*/ 792088 h 792088"/>
              <a:gd name="connsiteX4" fmla="*/ 0 w 7435339"/>
              <a:gd name="connsiteY4" fmla="*/ 0 h 792088"/>
              <a:gd name="connsiteX0" fmla="*/ 0 w 6723847"/>
              <a:gd name="connsiteY0" fmla="*/ 0 h 792088"/>
              <a:gd name="connsiteX1" fmla="*/ 6701228 w 6723847"/>
              <a:gd name="connsiteY1" fmla="*/ 19023 h 792088"/>
              <a:gd name="connsiteX2" fmla="*/ 6723847 w 6723847"/>
              <a:gd name="connsiteY2" fmla="*/ 792088 h 792088"/>
              <a:gd name="connsiteX3" fmla="*/ 0 w 6723847"/>
              <a:gd name="connsiteY3" fmla="*/ 792088 h 792088"/>
              <a:gd name="connsiteX4" fmla="*/ 0 w 6723847"/>
              <a:gd name="connsiteY4" fmla="*/ 0 h 792088"/>
              <a:gd name="connsiteX0" fmla="*/ 0 w 6731291"/>
              <a:gd name="connsiteY0" fmla="*/ 0 h 792088"/>
              <a:gd name="connsiteX1" fmla="*/ 6731291 w 6731291"/>
              <a:gd name="connsiteY1" fmla="*/ 19023 h 792088"/>
              <a:gd name="connsiteX2" fmla="*/ 6723847 w 6731291"/>
              <a:gd name="connsiteY2" fmla="*/ 792088 h 792088"/>
              <a:gd name="connsiteX3" fmla="*/ 0 w 6731291"/>
              <a:gd name="connsiteY3" fmla="*/ 792088 h 792088"/>
              <a:gd name="connsiteX4" fmla="*/ 0 w 6731291"/>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1291" h="792088">
                <a:moveTo>
                  <a:pt x="0" y="0"/>
                </a:moveTo>
                <a:lnTo>
                  <a:pt x="6731291" y="19023"/>
                </a:lnTo>
                <a:cubicBezTo>
                  <a:pt x="6728810" y="276711"/>
                  <a:pt x="6726328" y="534400"/>
                  <a:pt x="6723847" y="792088"/>
                </a:cubicBezTo>
                <a:lnTo>
                  <a:pt x="0" y="792088"/>
                </a:lnTo>
                <a:lnTo>
                  <a:pt x="0" y="0"/>
                </a:lnTo>
                <a:close/>
              </a:path>
            </a:pathLst>
          </a:cu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5400000" scaled="1"/>
            <a:tileRect/>
          </a:gradFill>
          <a:ln>
            <a:noFill/>
          </a:ln>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Title 1"/>
          <p:cNvSpPr>
            <a:spLocks noGrp="1"/>
          </p:cNvSpPr>
          <p:nvPr>
            <p:ph type="ctrTitle"/>
          </p:nvPr>
        </p:nvSpPr>
        <p:spPr>
          <a:xfrm>
            <a:off x="107504" y="0"/>
            <a:ext cx="9001000" cy="785819"/>
          </a:xfrm>
          <a:ln>
            <a:miter lim="800000"/>
            <a:headEnd/>
            <a:tailEnd/>
          </a:ln>
          <a:extLst/>
        </p:spPr>
        <p:txBody>
          <a:bodyPr rtlCol="0" anchor="t">
            <a:noAutofit/>
            <a:scene3d>
              <a:camera prst="orthographicFront"/>
              <a:lightRig rig="soft" dir="t">
                <a:rot lat="0" lon="0" rev="10800000"/>
              </a:lightRig>
            </a:scene3d>
            <a:sp3d>
              <a:bevelT w="27940" h="12700"/>
              <a:contourClr>
                <a:srgbClr val="DDDDDD"/>
              </a:contourClr>
            </a:sp3d>
          </a:bodyPr>
          <a:lstStyle/>
          <a:p>
            <a:pPr eaLnBrk="1" fontAlgn="auto" hangingPunct="1">
              <a:spcBef>
                <a:spcPts val="0"/>
              </a:spcBef>
              <a:spcAft>
                <a:spcPts val="0"/>
              </a:spcAft>
              <a:defRPr/>
            </a:pPr>
            <a:r>
              <a:rPr lang="en-US" b="1" spc="-151" dirty="0">
                <a:ln w="11430"/>
                <a:solidFill>
                  <a:srgbClr val="F8F8F8"/>
                </a:solidFill>
                <a:latin typeface="Rockwell" panose="02060603020205020403" pitchFamily="18" charset="0"/>
              </a:rPr>
              <a:t>Proposed</a:t>
            </a:r>
            <a:r>
              <a:rPr lang="en-US" b="1" spc="-151" dirty="0" smtClean="0">
                <a:ln w="11430"/>
                <a:solidFill>
                  <a:srgbClr val="F8F8F8"/>
                </a:solidFill>
                <a:latin typeface="+mn-lt"/>
              </a:rPr>
              <a:t> </a:t>
            </a:r>
            <a:r>
              <a:rPr lang="en-US" b="1" spc="-151" dirty="0">
                <a:ln w="11430"/>
                <a:solidFill>
                  <a:srgbClr val="F8F8F8"/>
                </a:solidFill>
                <a:latin typeface="Rockwell" panose="02060603020205020403" pitchFamily="18" charset="0"/>
              </a:rPr>
              <a:t>Method</a:t>
            </a:r>
          </a:p>
        </p:txBody>
      </p:sp>
      <p:sp>
        <p:nvSpPr>
          <p:cNvPr id="17" name="Subtitle 2"/>
          <p:cNvSpPr txBox="1">
            <a:spLocks/>
          </p:cNvSpPr>
          <p:nvPr/>
        </p:nvSpPr>
        <p:spPr bwMode="auto">
          <a:xfrm>
            <a:off x="-36512" y="980728"/>
            <a:ext cx="8640960" cy="504056"/>
          </a:xfrm>
          <a:prstGeom prst="rect">
            <a:avLst/>
          </a:prstGeom>
          <a:noFill/>
          <a:ln>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scene3d>
              <a:camera prst="orthographicFront"/>
              <a:lightRig rig="threePt" dir="t"/>
            </a:scene3d>
            <a:sp3d extrusionH="57150">
              <a:bevelT w="38100" h="38100"/>
            </a:sp3d>
          </a:bodyPr>
          <a:lstStyle>
            <a:lvl1pPr marL="0" indent="0" algn="ctr" rtl="0" eaLnBrk="0" fontAlgn="base" hangingPunct="0">
              <a:spcBef>
                <a:spcPct val="20000"/>
              </a:spcBef>
              <a:spcAft>
                <a:spcPct val="0"/>
              </a:spcAft>
              <a:buNone/>
              <a:defRPr sz="3200">
                <a:solidFill>
                  <a:schemeClr val="tx1">
                    <a:tint val="75000"/>
                  </a:schemeClr>
                </a:solidFill>
                <a:latin typeface="Arial" pitchFamily="34" charset="0"/>
              </a:defRPr>
            </a:lvl1pPr>
            <a:lvl2pPr marL="457178" indent="0" algn="ctr" rtl="0" eaLnBrk="0" fontAlgn="base" hangingPunct="0">
              <a:spcBef>
                <a:spcPct val="20000"/>
              </a:spcBef>
              <a:spcAft>
                <a:spcPct val="0"/>
              </a:spcAft>
              <a:buNone/>
              <a:defRPr sz="2800">
                <a:solidFill>
                  <a:schemeClr val="tx1">
                    <a:tint val="75000"/>
                  </a:schemeClr>
                </a:solidFill>
                <a:latin typeface="Arial" pitchFamily="34" charset="0"/>
              </a:defRPr>
            </a:lvl2pPr>
            <a:lvl3pPr marL="914354" indent="0" algn="ctr" rtl="0" eaLnBrk="0" fontAlgn="base" hangingPunct="0">
              <a:spcBef>
                <a:spcPct val="20000"/>
              </a:spcBef>
              <a:spcAft>
                <a:spcPct val="0"/>
              </a:spcAft>
              <a:buNone/>
              <a:defRPr sz="2400">
                <a:solidFill>
                  <a:schemeClr val="tx1">
                    <a:tint val="75000"/>
                  </a:schemeClr>
                </a:solidFill>
                <a:latin typeface="Arial" pitchFamily="34" charset="0"/>
              </a:defRPr>
            </a:lvl3pPr>
            <a:lvl4pPr marL="1371532" indent="0" algn="ctr" rtl="0" eaLnBrk="0" fontAlgn="base" hangingPunct="0">
              <a:spcBef>
                <a:spcPct val="20000"/>
              </a:spcBef>
              <a:spcAft>
                <a:spcPct val="0"/>
              </a:spcAft>
              <a:buNone/>
              <a:defRPr sz="2000">
                <a:solidFill>
                  <a:schemeClr val="tx1">
                    <a:tint val="75000"/>
                  </a:schemeClr>
                </a:solidFill>
                <a:latin typeface="Arial" pitchFamily="34" charset="0"/>
              </a:defRPr>
            </a:lvl4pPr>
            <a:lvl5pPr marL="1828709" indent="0" algn="ctr" rtl="0" eaLnBrk="0" fontAlgn="base" hangingPunct="0">
              <a:spcBef>
                <a:spcPct val="20000"/>
              </a:spcBef>
              <a:spcAft>
                <a:spcPct val="0"/>
              </a:spcAft>
              <a:buNone/>
              <a:defRPr sz="2000">
                <a:solidFill>
                  <a:schemeClr val="tx1">
                    <a:tint val="75000"/>
                  </a:schemeClr>
                </a:solidFill>
                <a:latin typeface="Arial" pitchFamily="34" charset="0"/>
              </a:defRPr>
            </a:lvl5pPr>
            <a:lvl6pPr marL="2285886" indent="0" algn="ctr" rtl="0" eaLnBrk="0" fontAlgn="base" hangingPunct="0">
              <a:spcBef>
                <a:spcPct val="20000"/>
              </a:spcBef>
              <a:spcAft>
                <a:spcPct val="0"/>
              </a:spcAft>
              <a:buNone/>
              <a:defRPr sz="2000">
                <a:solidFill>
                  <a:schemeClr val="tx1">
                    <a:tint val="75000"/>
                  </a:schemeClr>
                </a:solidFill>
                <a:latin typeface="Arial" pitchFamily="34" charset="0"/>
              </a:defRPr>
            </a:lvl6pPr>
            <a:lvl7pPr marL="2743062" indent="0" algn="ctr" rtl="0" eaLnBrk="0" fontAlgn="base" hangingPunct="0">
              <a:spcBef>
                <a:spcPct val="20000"/>
              </a:spcBef>
              <a:spcAft>
                <a:spcPct val="0"/>
              </a:spcAft>
              <a:buNone/>
              <a:defRPr sz="2000">
                <a:solidFill>
                  <a:schemeClr val="tx1">
                    <a:tint val="75000"/>
                  </a:schemeClr>
                </a:solidFill>
                <a:latin typeface="Arial" pitchFamily="34" charset="0"/>
              </a:defRPr>
            </a:lvl7pPr>
            <a:lvl8pPr marL="3200240" indent="0" algn="ctr" rtl="0" eaLnBrk="0" fontAlgn="base" hangingPunct="0">
              <a:spcBef>
                <a:spcPct val="20000"/>
              </a:spcBef>
              <a:spcAft>
                <a:spcPct val="0"/>
              </a:spcAft>
              <a:buNone/>
              <a:defRPr sz="2000">
                <a:solidFill>
                  <a:schemeClr val="tx1">
                    <a:tint val="75000"/>
                  </a:schemeClr>
                </a:solidFill>
                <a:latin typeface="Arial" pitchFamily="34" charset="0"/>
              </a:defRPr>
            </a:lvl8pPr>
            <a:lvl9pPr marL="3657418" indent="0" algn="ctr" rtl="0" eaLnBrk="0" fontAlgn="base" hangingPunct="0">
              <a:spcBef>
                <a:spcPct val="20000"/>
              </a:spcBef>
              <a:spcAft>
                <a:spcPct val="0"/>
              </a:spcAft>
              <a:buNone/>
              <a:defRPr sz="2000">
                <a:solidFill>
                  <a:schemeClr val="tx1">
                    <a:tint val="75000"/>
                  </a:schemeClr>
                </a:solidFill>
                <a:latin typeface="Arial" pitchFamily="34" charset="0"/>
              </a:defRPr>
            </a:lvl9pPr>
          </a:lstStyle>
          <a:p>
            <a:pPr marL="457200" indent="-457200" algn="l" eaLnBrk="1" fontAlgn="auto" hangingPunct="1">
              <a:spcBef>
                <a:spcPts val="0"/>
              </a:spcBef>
              <a:spcAft>
                <a:spcPts val="0"/>
              </a:spcAft>
              <a:buBlip>
                <a:blip r:embed="rId3"/>
              </a:buBlip>
              <a:defRPr/>
            </a:pPr>
            <a:r>
              <a:rPr lang="en-US" sz="2800" kern="0" spc="-150" dirty="0" smtClean="0">
                <a:solidFill>
                  <a:schemeClr val="tx2">
                    <a:lumMod val="75000"/>
                  </a:schemeClr>
                </a:solidFill>
              </a:rPr>
              <a:t>Step 1</a:t>
            </a:r>
            <a:endParaRPr lang="en-US" kern="0" spc="-150" dirty="0">
              <a:solidFill>
                <a:srgbClr val="1F497D">
                  <a:lumMod val="75000"/>
                </a:srgbClr>
              </a:solidFill>
            </a:endParaRPr>
          </a:p>
          <a:p>
            <a:pPr marL="457200" lvl="1" algn="l" eaLnBrk="1" fontAlgn="auto" hangingPunct="1">
              <a:spcBef>
                <a:spcPts val="0"/>
              </a:spcBef>
              <a:spcAft>
                <a:spcPts val="0"/>
              </a:spcAft>
              <a:defRPr/>
            </a:pPr>
            <a:endParaRPr lang="en-US" sz="2400" kern="0" spc="-150" dirty="0" smtClean="0">
              <a:solidFill>
                <a:srgbClr val="1F497D">
                  <a:lumMod val="75000"/>
                </a:srgbClr>
              </a:solidFill>
              <a:latin typeface="Calibri"/>
            </a:endParaRPr>
          </a:p>
          <a:p>
            <a:pPr algn="l" eaLnBrk="1" fontAlgn="auto" hangingPunct="1">
              <a:spcBef>
                <a:spcPts val="0"/>
              </a:spcBef>
              <a:spcAft>
                <a:spcPts val="0"/>
              </a:spcAft>
              <a:defRPr/>
            </a:pPr>
            <a:endParaRPr lang="en-US" sz="2400" kern="0" spc="-150" dirty="0" smtClean="0">
              <a:solidFill>
                <a:schemeClr val="tx2">
                  <a:lumMod val="75000"/>
                </a:schemeClr>
              </a:solidFill>
            </a:endParaRPr>
          </a:p>
          <a:p>
            <a:pPr algn="l" eaLnBrk="1" fontAlgn="auto" hangingPunct="1">
              <a:spcBef>
                <a:spcPts val="0"/>
              </a:spcBef>
              <a:spcAft>
                <a:spcPts val="0"/>
              </a:spcAft>
              <a:defRPr/>
            </a:pPr>
            <a:endParaRPr lang="en-US" sz="2400" spc="-150" dirty="0">
              <a:solidFill>
                <a:schemeClr val="tx2">
                  <a:lumMod val="75000"/>
                </a:schemeClr>
              </a:solidFill>
            </a:endParaRP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9552" y="2236563"/>
            <a:ext cx="3657600" cy="357744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34894" y="4086573"/>
            <a:ext cx="3017520" cy="2771427"/>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56676" y="1058780"/>
            <a:ext cx="3017520" cy="2932348"/>
          </a:xfrm>
          <a:prstGeom prst="rect">
            <a:avLst/>
          </a:prstGeom>
        </p:spPr>
      </p:pic>
      <p:cxnSp>
        <p:nvCxnSpPr>
          <p:cNvPr id="19" name="Straight Arrow Connector 18"/>
          <p:cNvCxnSpPr>
            <a:endCxn id="8" idx="1"/>
          </p:cNvCxnSpPr>
          <p:nvPr/>
        </p:nvCxnSpPr>
        <p:spPr>
          <a:xfrm flipV="1">
            <a:off x="3249274" y="2524954"/>
            <a:ext cx="2107402" cy="15402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p:cNvCxnSpPr/>
          <p:nvPr/>
        </p:nvCxnSpPr>
        <p:spPr>
          <a:xfrm>
            <a:off x="3249274" y="4045322"/>
            <a:ext cx="2085620" cy="14269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05224300"/>
      </p:ext>
    </p:extLst>
  </p:cSld>
  <p:clrMapOvr>
    <a:masterClrMapping/>
  </p:clrMapOvr>
  <mc:AlternateContent xmlns:mc="http://schemas.openxmlformats.org/markup-compatibility/2006" xmlns:p14="http://schemas.microsoft.com/office/powerpoint/2010/main">
    <mc:Choice Requires="p14">
      <p:transition p14:dur="250" advClick="0" advTm="2968">
        <p:fade/>
      </p:transition>
    </mc:Choice>
    <mc:Fallback xmlns="">
      <p:transition advClick="0" advTm="2968">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Group 48"/>
          <p:cNvGrpSpPr>
            <a:grpSpLocks/>
          </p:cNvGrpSpPr>
          <p:nvPr/>
        </p:nvGrpSpPr>
        <p:grpSpPr bwMode="auto">
          <a:xfrm>
            <a:off x="0" y="-14288"/>
            <a:ext cx="9144000" cy="6872288"/>
            <a:chOff x="0" y="-14263"/>
            <a:chExt cx="9144000" cy="6872263"/>
          </a:xfrm>
        </p:grpSpPr>
        <p:sp>
          <p:nvSpPr>
            <p:cNvPr id="50" name="Rectangle 49"/>
            <p:cNvSpPr/>
            <p:nvPr/>
          </p:nvSpPr>
          <p:spPr>
            <a:xfrm>
              <a:off x="0" y="-14263"/>
              <a:ext cx="9144000" cy="68722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1" name="Rectangle 50"/>
            <p:cNvSpPr/>
            <p:nvPr/>
          </p:nvSpPr>
          <p:spPr>
            <a:xfrm>
              <a:off x="0" y="68239"/>
              <a:ext cx="9144000" cy="6789761"/>
            </a:xfrm>
            <a:prstGeom prst="rect">
              <a:avLst/>
            </a:prstGeom>
            <a:gradFill flip="none" rotWithShape="1">
              <a:gsLst>
                <a:gs pos="100000">
                  <a:schemeClr val="tx1">
                    <a:lumMod val="95000"/>
                    <a:lumOff val="5000"/>
                  </a:schemeClr>
                </a:gs>
                <a:gs pos="0">
                  <a:schemeClr val="tx1">
                    <a:lumMod val="65000"/>
                    <a:lumOff val="35000"/>
                  </a:schemeClr>
                </a:gs>
              </a:gsLst>
              <a:path path="circle">
                <a:fillToRect l="50000" t="50000" r="50000" b="50000"/>
              </a:path>
              <a:tileRect/>
            </a:gradFill>
            <a:ln>
              <a:noFill/>
            </a:ln>
            <a:effectLst>
              <a:glow>
                <a:schemeClr val="tx1">
                  <a:alpha val="0"/>
                </a:schemeClr>
              </a:glow>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25" name="Rectangle 24"/>
          <p:cNvSpPr/>
          <p:nvPr/>
        </p:nvSpPr>
        <p:spPr>
          <a:xfrm>
            <a:off x="233011" y="620692"/>
            <a:ext cx="8677989" cy="5876781"/>
          </a:xfrm>
          <a:prstGeom prst="rect">
            <a:avLst/>
          </a:prstGeom>
          <a:solidFill>
            <a:schemeClr val="tx1">
              <a:alpha val="21961"/>
            </a:schemeClr>
          </a:solidFill>
          <a:ln>
            <a:noFill/>
          </a:ln>
          <a:effectLst>
            <a:outerShdw blurRad="381000" dist="203200" dir="5400000" sx="102000" sy="102000" rotWithShape="0">
              <a:prstClr val="black">
                <a:alpha val="49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a:p>
        </p:txBody>
      </p:sp>
      <p:sp>
        <p:nvSpPr>
          <p:cNvPr id="39" name="Rectangle 38"/>
          <p:cNvSpPr/>
          <p:nvPr/>
        </p:nvSpPr>
        <p:spPr>
          <a:xfrm>
            <a:off x="0" y="-14288"/>
            <a:ext cx="9144000" cy="6872289"/>
          </a:xfrm>
          <a:prstGeom prst="rect">
            <a:avLst/>
          </a:prstGeom>
          <a:gradFill flip="none" rotWithShape="1">
            <a:gsLst>
              <a:gs pos="100000">
                <a:schemeClr val="bg1">
                  <a:lumMod val="87000"/>
                </a:schemeClr>
              </a:gs>
              <a:gs pos="13000">
                <a:schemeClr val="bg1"/>
              </a:gs>
            </a:gsLst>
            <a:lin ang="5400000" scaled="1"/>
            <a:tileRect/>
          </a:gradFill>
          <a:ln w="12700">
            <a:solidFill>
              <a:schemeClr val="bg1">
                <a:lumMod val="65000"/>
              </a:schemeClr>
            </a:solidFill>
          </a:ln>
          <a:effectLst>
            <a:outerShdw blurRad="381000" dist="203200" dir="5400000" sx="102000" sy="102000" rotWithShape="0">
              <a:prstClr val="black">
                <a:alpha val="49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Subtitle 2"/>
          <p:cNvSpPr>
            <a:spLocks noGrp="1"/>
          </p:cNvSpPr>
          <p:nvPr>
            <p:ph type="subTitle" idx="1"/>
          </p:nvPr>
        </p:nvSpPr>
        <p:spPr>
          <a:xfrm>
            <a:off x="395536" y="1556792"/>
            <a:ext cx="7992892" cy="504056"/>
          </a:xfrm>
          <a:ln>
            <a:miter lim="800000"/>
            <a:headEnd/>
            <a:tailEnd/>
          </a:ln>
          <a:extLst/>
        </p:spPr>
        <p:txBody>
          <a:bodyPr rtlCol="0">
            <a:noAutofit/>
            <a:scene3d>
              <a:camera prst="orthographicFront"/>
              <a:lightRig rig="threePt" dir="t"/>
            </a:scene3d>
            <a:sp3d extrusionH="57150">
              <a:bevelT w="38100" h="38100"/>
            </a:sp3d>
          </a:bodyPr>
          <a:lstStyle/>
          <a:p>
            <a:pPr algn="l" eaLnBrk="1" fontAlgn="auto" hangingPunct="1">
              <a:spcBef>
                <a:spcPts val="0"/>
              </a:spcBef>
              <a:spcAft>
                <a:spcPts val="0"/>
              </a:spcAft>
              <a:defRPr/>
            </a:pPr>
            <a:r>
              <a:rPr lang="en-US" sz="2800" spc="-151" dirty="0" smtClean="0">
                <a:solidFill>
                  <a:schemeClr val="tx2">
                    <a:lumMod val="75000"/>
                  </a:schemeClr>
                </a:solidFill>
                <a:latin typeface="+mn-lt"/>
              </a:rPr>
              <a:t> </a:t>
            </a:r>
            <a:endParaRPr lang="en-US" sz="2800" spc="-151" dirty="0">
              <a:solidFill>
                <a:schemeClr val="tx2">
                  <a:lumMod val="75000"/>
                </a:schemeClr>
              </a:solidFill>
              <a:latin typeface="+mn-lt"/>
            </a:endParaRPr>
          </a:p>
        </p:txBody>
      </p:sp>
      <p:sp>
        <p:nvSpPr>
          <p:cNvPr id="16" name="Freeform 15"/>
          <p:cNvSpPr/>
          <p:nvPr/>
        </p:nvSpPr>
        <p:spPr>
          <a:xfrm>
            <a:off x="0" y="-14289"/>
            <a:ext cx="9144000" cy="936104"/>
          </a:xfrm>
          <a:custGeom>
            <a:avLst/>
            <a:gdLst>
              <a:gd name="connsiteX0" fmla="*/ 0 w 7435339"/>
              <a:gd name="connsiteY0" fmla="*/ 0 h 792088"/>
              <a:gd name="connsiteX1" fmla="*/ 7435339 w 7435339"/>
              <a:gd name="connsiteY1" fmla="*/ 0 h 792088"/>
              <a:gd name="connsiteX2" fmla="*/ 7435339 w 7435339"/>
              <a:gd name="connsiteY2" fmla="*/ 792088 h 792088"/>
              <a:gd name="connsiteX3" fmla="*/ 0 w 7435339"/>
              <a:gd name="connsiteY3" fmla="*/ 792088 h 792088"/>
              <a:gd name="connsiteX4" fmla="*/ 0 w 7435339"/>
              <a:gd name="connsiteY4" fmla="*/ 0 h 792088"/>
              <a:gd name="connsiteX0" fmla="*/ 0 w 7723371"/>
              <a:gd name="connsiteY0" fmla="*/ 0 h 792088"/>
              <a:gd name="connsiteX1" fmla="*/ 7723371 w 7723371"/>
              <a:gd name="connsiteY1" fmla="*/ 19023 h 792088"/>
              <a:gd name="connsiteX2" fmla="*/ 7435339 w 7723371"/>
              <a:gd name="connsiteY2" fmla="*/ 792088 h 792088"/>
              <a:gd name="connsiteX3" fmla="*/ 0 w 7723371"/>
              <a:gd name="connsiteY3" fmla="*/ 792088 h 792088"/>
              <a:gd name="connsiteX4" fmla="*/ 0 w 7723371"/>
              <a:gd name="connsiteY4" fmla="*/ 0 h 792088"/>
              <a:gd name="connsiteX0" fmla="*/ 0 w 7435339"/>
              <a:gd name="connsiteY0" fmla="*/ 0 h 792088"/>
              <a:gd name="connsiteX1" fmla="*/ 6701228 w 7435339"/>
              <a:gd name="connsiteY1" fmla="*/ 19023 h 792088"/>
              <a:gd name="connsiteX2" fmla="*/ 7435339 w 7435339"/>
              <a:gd name="connsiteY2" fmla="*/ 792088 h 792088"/>
              <a:gd name="connsiteX3" fmla="*/ 0 w 7435339"/>
              <a:gd name="connsiteY3" fmla="*/ 792088 h 792088"/>
              <a:gd name="connsiteX4" fmla="*/ 0 w 7435339"/>
              <a:gd name="connsiteY4" fmla="*/ 0 h 792088"/>
              <a:gd name="connsiteX0" fmla="*/ 0 w 6723847"/>
              <a:gd name="connsiteY0" fmla="*/ 0 h 792088"/>
              <a:gd name="connsiteX1" fmla="*/ 6701228 w 6723847"/>
              <a:gd name="connsiteY1" fmla="*/ 19023 h 792088"/>
              <a:gd name="connsiteX2" fmla="*/ 6723847 w 6723847"/>
              <a:gd name="connsiteY2" fmla="*/ 792088 h 792088"/>
              <a:gd name="connsiteX3" fmla="*/ 0 w 6723847"/>
              <a:gd name="connsiteY3" fmla="*/ 792088 h 792088"/>
              <a:gd name="connsiteX4" fmla="*/ 0 w 6723847"/>
              <a:gd name="connsiteY4" fmla="*/ 0 h 792088"/>
              <a:gd name="connsiteX0" fmla="*/ 0 w 6731291"/>
              <a:gd name="connsiteY0" fmla="*/ 0 h 792088"/>
              <a:gd name="connsiteX1" fmla="*/ 6731291 w 6731291"/>
              <a:gd name="connsiteY1" fmla="*/ 19023 h 792088"/>
              <a:gd name="connsiteX2" fmla="*/ 6723847 w 6731291"/>
              <a:gd name="connsiteY2" fmla="*/ 792088 h 792088"/>
              <a:gd name="connsiteX3" fmla="*/ 0 w 6731291"/>
              <a:gd name="connsiteY3" fmla="*/ 792088 h 792088"/>
              <a:gd name="connsiteX4" fmla="*/ 0 w 6731291"/>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1291" h="792088">
                <a:moveTo>
                  <a:pt x="0" y="0"/>
                </a:moveTo>
                <a:lnTo>
                  <a:pt x="6731291" y="19023"/>
                </a:lnTo>
                <a:cubicBezTo>
                  <a:pt x="6728810" y="276711"/>
                  <a:pt x="6726328" y="534400"/>
                  <a:pt x="6723847" y="792088"/>
                </a:cubicBezTo>
                <a:lnTo>
                  <a:pt x="0" y="792088"/>
                </a:lnTo>
                <a:lnTo>
                  <a:pt x="0" y="0"/>
                </a:lnTo>
                <a:close/>
              </a:path>
            </a:pathLst>
          </a:cu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5400000" scaled="1"/>
            <a:tileRect/>
          </a:gradFill>
          <a:ln>
            <a:noFill/>
          </a:ln>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Title 1"/>
          <p:cNvSpPr>
            <a:spLocks noGrp="1"/>
          </p:cNvSpPr>
          <p:nvPr>
            <p:ph type="ctrTitle"/>
          </p:nvPr>
        </p:nvSpPr>
        <p:spPr>
          <a:xfrm>
            <a:off x="107504" y="0"/>
            <a:ext cx="9001000" cy="785819"/>
          </a:xfrm>
          <a:ln>
            <a:miter lim="800000"/>
            <a:headEnd/>
            <a:tailEnd/>
          </a:ln>
          <a:extLst/>
        </p:spPr>
        <p:txBody>
          <a:bodyPr rtlCol="0" anchor="t">
            <a:noAutofit/>
            <a:scene3d>
              <a:camera prst="orthographicFront"/>
              <a:lightRig rig="soft" dir="t">
                <a:rot lat="0" lon="0" rev="10800000"/>
              </a:lightRig>
            </a:scene3d>
            <a:sp3d>
              <a:bevelT w="27940" h="12700"/>
              <a:contourClr>
                <a:srgbClr val="DDDDDD"/>
              </a:contourClr>
            </a:sp3d>
          </a:bodyPr>
          <a:lstStyle/>
          <a:p>
            <a:pPr eaLnBrk="1" fontAlgn="auto" hangingPunct="1">
              <a:spcBef>
                <a:spcPts val="0"/>
              </a:spcBef>
              <a:spcAft>
                <a:spcPts val="0"/>
              </a:spcAft>
              <a:defRPr/>
            </a:pPr>
            <a:r>
              <a:rPr lang="en-US" b="1" spc="-151" dirty="0">
                <a:ln w="11430"/>
                <a:solidFill>
                  <a:srgbClr val="F8F8F8"/>
                </a:solidFill>
                <a:latin typeface="Rockwell" panose="02060603020205020403" pitchFamily="18" charset="0"/>
              </a:rPr>
              <a:t>Proposed</a:t>
            </a:r>
            <a:r>
              <a:rPr lang="en-US" b="1" spc="-151" dirty="0" smtClean="0">
                <a:ln w="11430"/>
                <a:solidFill>
                  <a:srgbClr val="F8F8F8"/>
                </a:solidFill>
                <a:latin typeface="+mn-lt"/>
              </a:rPr>
              <a:t> </a:t>
            </a:r>
            <a:r>
              <a:rPr lang="en-US" b="1" spc="-151" dirty="0">
                <a:ln w="11430"/>
                <a:solidFill>
                  <a:srgbClr val="F8F8F8"/>
                </a:solidFill>
                <a:latin typeface="Rockwell" panose="02060603020205020403" pitchFamily="18" charset="0"/>
              </a:rPr>
              <a:t>Method</a:t>
            </a:r>
          </a:p>
        </p:txBody>
      </p:sp>
      <p:sp>
        <p:nvSpPr>
          <p:cNvPr id="17" name="Subtitle 2"/>
          <p:cNvSpPr txBox="1">
            <a:spLocks/>
          </p:cNvSpPr>
          <p:nvPr/>
        </p:nvSpPr>
        <p:spPr bwMode="auto">
          <a:xfrm>
            <a:off x="-36512" y="980728"/>
            <a:ext cx="8640960" cy="504056"/>
          </a:xfrm>
          <a:prstGeom prst="rect">
            <a:avLst/>
          </a:prstGeom>
          <a:noFill/>
          <a:ln>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scene3d>
              <a:camera prst="orthographicFront"/>
              <a:lightRig rig="threePt" dir="t"/>
            </a:scene3d>
            <a:sp3d extrusionH="57150">
              <a:bevelT w="38100" h="38100"/>
            </a:sp3d>
          </a:bodyPr>
          <a:lstStyle>
            <a:lvl1pPr marL="0" indent="0" algn="ctr" rtl="0" eaLnBrk="0" fontAlgn="base" hangingPunct="0">
              <a:spcBef>
                <a:spcPct val="20000"/>
              </a:spcBef>
              <a:spcAft>
                <a:spcPct val="0"/>
              </a:spcAft>
              <a:buNone/>
              <a:defRPr sz="3200">
                <a:solidFill>
                  <a:schemeClr val="tx1">
                    <a:tint val="75000"/>
                  </a:schemeClr>
                </a:solidFill>
                <a:latin typeface="Arial" pitchFamily="34" charset="0"/>
              </a:defRPr>
            </a:lvl1pPr>
            <a:lvl2pPr marL="457178" indent="0" algn="ctr" rtl="0" eaLnBrk="0" fontAlgn="base" hangingPunct="0">
              <a:spcBef>
                <a:spcPct val="20000"/>
              </a:spcBef>
              <a:spcAft>
                <a:spcPct val="0"/>
              </a:spcAft>
              <a:buNone/>
              <a:defRPr sz="2800">
                <a:solidFill>
                  <a:schemeClr val="tx1">
                    <a:tint val="75000"/>
                  </a:schemeClr>
                </a:solidFill>
                <a:latin typeface="Arial" pitchFamily="34" charset="0"/>
              </a:defRPr>
            </a:lvl2pPr>
            <a:lvl3pPr marL="914354" indent="0" algn="ctr" rtl="0" eaLnBrk="0" fontAlgn="base" hangingPunct="0">
              <a:spcBef>
                <a:spcPct val="20000"/>
              </a:spcBef>
              <a:spcAft>
                <a:spcPct val="0"/>
              </a:spcAft>
              <a:buNone/>
              <a:defRPr sz="2400">
                <a:solidFill>
                  <a:schemeClr val="tx1">
                    <a:tint val="75000"/>
                  </a:schemeClr>
                </a:solidFill>
                <a:latin typeface="Arial" pitchFamily="34" charset="0"/>
              </a:defRPr>
            </a:lvl3pPr>
            <a:lvl4pPr marL="1371532" indent="0" algn="ctr" rtl="0" eaLnBrk="0" fontAlgn="base" hangingPunct="0">
              <a:spcBef>
                <a:spcPct val="20000"/>
              </a:spcBef>
              <a:spcAft>
                <a:spcPct val="0"/>
              </a:spcAft>
              <a:buNone/>
              <a:defRPr sz="2000">
                <a:solidFill>
                  <a:schemeClr val="tx1">
                    <a:tint val="75000"/>
                  </a:schemeClr>
                </a:solidFill>
                <a:latin typeface="Arial" pitchFamily="34" charset="0"/>
              </a:defRPr>
            </a:lvl4pPr>
            <a:lvl5pPr marL="1828709" indent="0" algn="ctr" rtl="0" eaLnBrk="0" fontAlgn="base" hangingPunct="0">
              <a:spcBef>
                <a:spcPct val="20000"/>
              </a:spcBef>
              <a:spcAft>
                <a:spcPct val="0"/>
              </a:spcAft>
              <a:buNone/>
              <a:defRPr sz="2000">
                <a:solidFill>
                  <a:schemeClr val="tx1">
                    <a:tint val="75000"/>
                  </a:schemeClr>
                </a:solidFill>
                <a:latin typeface="Arial" pitchFamily="34" charset="0"/>
              </a:defRPr>
            </a:lvl5pPr>
            <a:lvl6pPr marL="2285886" indent="0" algn="ctr" rtl="0" eaLnBrk="0" fontAlgn="base" hangingPunct="0">
              <a:spcBef>
                <a:spcPct val="20000"/>
              </a:spcBef>
              <a:spcAft>
                <a:spcPct val="0"/>
              </a:spcAft>
              <a:buNone/>
              <a:defRPr sz="2000">
                <a:solidFill>
                  <a:schemeClr val="tx1">
                    <a:tint val="75000"/>
                  </a:schemeClr>
                </a:solidFill>
                <a:latin typeface="Arial" pitchFamily="34" charset="0"/>
              </a:defRPr>
            </a:lvl6pPr>
            <a:lvl7pPr marL="2743062" indent="0" algn="ctr" rtl="0" eaLnBrk="0" fontAlgn="base" hangingPunct="0">
              <a:spcBef>
                <a:spcPct val="20000"/>
              </a:spcBef>
              <a:spcAft>
                <a:spcPct val="0"/>
              </a:spcAft>
              <a:buNone/>
              <a:defRPr sz="2000">
                <a:solidFill>
                  <a:schemeClr val="tx1">
                    <a:tint val="75000"/>
                  </a:schemeClr>
                </a:solidFill>
                <a:latin typeface="Arial" pitchFamily="34" charset="0"/>
              </a:defRPr>
            </a:lvl7pPr>
            <a:lvl8pPr marL="3200240" indent="0" algn="ctr" rtl="0" eaLnBrk="0" fontAlgn="base" hangingPunct="0">
              <a:spcBef>
                <a:spcPct val="20000"/>
              </a:spcBef>
              <a:spcAft>
                <a:spcPct val="0"/>
              </a:spcAft>
              <a:buNone/>
              <a:defRPr sz="2000">
                <a:solidFill>
                  <a:schemeClr val="tx1">
                    <a:tint val="75000"/>
                  </a:schemeClr>
                </a:solidFill>
                <a:latin typeface="Arial" pitchFamily="34" charset="0"/>
              </a:defRPr>
            </a:lvl8pPr>
            <a:lvl9pPr marL="3657418" indent="0" algn="ctr" rtl="0" eaLnBrk="0" fontAlgn="base" hangingPunct="0">
              <a:spcBef>
                <a:spcPct val="20000"/>
              </a:spcBef>
              <a:spcAft>
                <a:spcPct val="0"/>
              </a:spcAft>
              <a:buNone/>
              <a:defRPr sz="2000">
                <a:solidFill>
                  <a:schemeClr val="tx1">
                    <a:tint val="75000"/>
                  </a:schemeClr>
                </a:solidFill>
                <a:latin typeface="Arial" pitchFamily="34" charset="0"/>
              </a:defRPr>
            </a:lvl9pPr>
          </a:lstStyle>
          <a:p>
            <a:pPr marL="457200" indent="-457200" algn="l" eaLnBrk="1" fontAlgn="auto" hangingPunct="1">
              <a:spcBef>
                <a:spcPts val="0"/>
              </a:spcBef>
              <a:spcAft>
                <a:spcPts val="0"/>
              </a:spcAft>
              <a:buBlip>
                <a:blip r:embed="rId3"/>
              </a:buBlip>
              <a:defRPr/>
            </a:pPr>
            <a:r>
              <a:rPr lang="en-US" sz="2800" kern="0" spc="-150" dirty="0" smtClean="0">
                <a:solidFill>
                  <a:schemeClr val="tx2">
                    <a:lumMod val="75000"/>
                  </a:schemeClr>
                </a:solidFill>
              </a:rPr>
              <a:t>Step 2</a:t>
            </a:r>
          </a:p>
          <a:p>
            <a:pPr algn="l" eaLnBrk="1" fontAlgn="auto" hangingPunct="1">
              <a:spcBef>
                <a:spcPts val="0"/>
              </a:spcBef>
              <a:spcAft>
                <a:spcPts val="0"/>
              </a:spcAft>
              <a:defRPr/>
            </a:pPr>
            <a:endParaRPr lang="en-US" kern="0" spc="-150" dirty="0">
              <a:solidFill>
                <a:srgbClr val="1F497D">
                  <a:lumMod val="75000"/>
                </a:srgbClr>
              </a:solidFill>
            </a:endParaRPr>
          </a:p>
          <a:p>
            <a:pPr marL="457200" lvl="1" algn="l" eaLnBrk="1" fontAlgn="auto" hangingPunct="1">
              <a:spcBef>
                <a:spcPts val="0"/>
              </a:spcBef>
              <a:spcAft>
                <a:spcPts val="0"/>
              </a:spcAft>
              <a:defRPr/>
            </a:pPr>
            <a:endParaRPr lang="en-US" sz="2400" kern="0" spc="-150" dirty="0" smtClean="0">
              <a:solidFill>
                <a:srgbClr val="1F497D">
                  <a:lumMod val="75000"/>
                </a:srgbClr>
              </a:solidFill>
              <a:latin typeface="Calibri"/>
            </a:endParaRPr>
          </a:p>
          <a:p>
            <a:pPr algn="l" eaLnBrk="1" fontAlgn="auto" hangingPunct="1">
              <a:spcBef>
                <a:spcPts val="0"/>
              </a:spcBef>
              <a:spcAft>
                <a:spcPts val="0"/>
              </a:spcAft>
              <a:defRPr/>
            </a:pPr>
            <a:endParaRPr lang="en-US" sz="2400" kern="0" spc="-150" dirty="0" smtClean="0">
              <a:solidFill>
                <a:schemeClr val="tx2">
                  <a:lumMod val="75000"/>
                </a:schemeClr>
              </a:solidFill>
            </a:endParaRPr>
          </a:p>
          <a:p>
            <a:pPr algn="l" eaLnBrk="1" fontAlgn="auto" hangingPunct="1">
              <a:spcBef>
                <a:spcPts val="0"/>
              </a:spcBef>
              <a:spcAft>
                <a:spcPts val="0"/>
              </a:spcAft>
              <a:defRPr/>
            </a:pPr>
            <a:endParaRPr lang="en-US" sz="2400" spc="-150" dirty="0">
              <a:solidFill>
                <a:schemeClr val="tx2">
                  <a:lumMod val="75000"/>
                </a:schemeClr>
              </a:solidFill>
            </a:endParaRP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507" y="1525034"/>
            <a:ext cx="6302918" cy="5301837"/>
          </a:xfrm>
          <a:prstGeom prst="rect">
            <a:avLst/>
          </a:prstGeom>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22789" y="1052736"/>
            <a:ext cx="1828800" cy="1809771"/>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22789" y="2996952"/>
            <a:ext cx="1828800" cy="1809771"/>
          </a:xfrm>
          <a:prstGeom prst="rect">
            <a:avLst/>
          </a:prstGeom>
        </p:spPr>
      </p:pic>
      <p:pic>
        <p:nvPicPr>
          <p:cNvPr id="4" name="Picture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08464" y="4940444"/>
            <a:ext cx="1828800" cy="1809771"/>
          </a:xfrm>
          <a:prstGeom prst="rect">
            <a:avLst/>
          </a:prstGeom>
        </p:spPr>
      </p:pic>
      <p:sp>
        <p:nvSpPr>
          <p:cNvPr id="6" name="Freeform 5"/>
          <p:cNvSpPr/>
          <p:nvPr/>
        </p:nvSpPr>
        <p:spPr>
          <a:xfrm>
            <a:off x="1685750" y="2451490"/>
            <a:ext cx="535737" cy="471224"/>
          </a:xfrm>
          <a:custGeom>
            <a:avLst/>
            <a:gdLst>
              <a:gd name="connsiteX0" fmla="*/ 0 w 535737"/>
              <a:gd name="connsiteY0" fmla="*/ 336589 h 471224"/>
              <a:gd name="connsiteX1" fmla="*/ 58903 w 535737"/>
              <a:gd name="connsiteY1" fmla="*/ 286100 h 471224"/>
              <a:gd name="connsiteX2" fmla="*/ 154270 w 535737"/>
              <a:gd name="connsiteY2" fmla="*/ 238417 h 471224"/>
              <a:gd name="connsiteX3" fmla="*/ 207563 w 535737"/>
              <a:gd name="connsiteY3" fmla="*/ 193538 h 471224"/>
              <a:gd name="connsiteX4" fmla="*/ 230002 w 535737"/>
              <a:gd name="connsiteY4" fmla="*/ 123416 h 471224"/>
              <a:gd name="connsiteX5" fmla="*/ 238417 w 535737"/>
              <a:gd name="connsiteY5" fmla="*/ 72927 h 471224"/>
              <a:gd name="connsiteX6" fmla="*/ 342198 w 535737"/>
              <a:gd name="connsiteY6" fmla="*/ 39268 h 471224"/>
              <a:gd name="connsiteX7" fmla="*/ 395492 w 535737"/>
              <a:gd name="connsiteY7" fmla="*/ 14024 h 471224"/>
              <a:gd name="connsiteX8" fmla="*/ 527322 w 535737"/>
              <a:gd name="connsiteY8" fmla="*/ 0 h 471224"/>
              <a:gd name="connsiteX9" fmla="*/ 535737 w 535737"/>
              <a:gd name="connsiteY9" fmla="*/ 14024 h 471224"/>
              <a:gd name="connsiteX10" fmla="*/ 510493 w 535737"/>
              <a:gd name="connsiteY10" fmla="*/ 70122 h 471224"/>
              <a:gd name="connsiteX11" fmla="*/ 451590 w 535737"/>
              <a:gd name="connsiteY11" fmla="*/ 171099 h 471224"/>
              <a:gd name="connsiteX12" fmla="*/ 345003 w 535737"/>
              <a:gd name="connsiteY12" fmla="*/ 201953 h 471224"/>
              <a:gd name="connsiteX13" fmla="*/ 314149 w 535737"/>
              <a:gd name="connsiteY13" fmla="*/ 238417 h 471224"/>
              <a:gd name="connsiteX14" fmla="*/ 280490 w 535737"/>
              <a:gd name="connsiteY14" fmla="*/ 294515 h 471224"/>
              <a:gd name="connsiteX15" fmla="*/ 249637 w 535737"/>
              <a:gd name="connsiteY15" fmla="*/ 350613 h 471224"/>
              <a:gd name="connsiteX16" fmla="*/ 201953 w 535737"/>
              <a:gd name="connsiteY16" fmla="*/ 426346 h 471224"/>
              <a:gd name="connsiteX17" fmla="*/ 145855 w 535737"/>
              <a:gd name="connsiteY17" fmla="*/ 471224 h 471224"/>
              <a:gd name="connsiteX18" fmla="*/ 86952 w 535737"/>
              <a:gd name="connsiteY18" fmla="*/ 454395 h 471224"/>
              <a:gd name="connsiteX19" fmla="*/ 28049 w 535737"/>
              <a:gd name="connsiteY19" fmla="*/ 412321 h 471224"/>
              <a:gd name="connsiteX20" fmla="*/ 0 w 535737"/>
              <a:gd name="connsiteY20" fmla="*/ 336589 h 471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35737" h="471224">
                <a:moveTo>
                  <a:pt x="0" y="336589"/>
                </a:moveTo>
                <a:lnTo>
                  <a:pt x="58903" y="286100"/>
                </a:lnTo>
                <a:lnTo>
                  <a:pt x="154270" y="238417"/>
                </a:lnTo>
                <a:lnTo>
                  <a:pt x="207563" y="193538"/>
                </a:lnTo>
                <a:lnTo>
                  <a:pt x="230002" y="123416"/>
                </a:lnTo>
                <a:lnTo>
                  <a:pt x="238417" y="72927"/>
                </a:lnTo>
                <a:lnTo>
                  <a:pt x="342198" y="39268"/>
                </a:lnTo>
                <a:lnTo>
                  <a:pt x="395492" y="14024"/>
                </a:lnTo>
                <a:lnTo>
                  <a:pt x="527322" y="0"/>
                </a:lnTo>
                <a:lnTo>
                  <a:pt x="535737" y="14024"/>
                </a:lnTo>
                <a:lnTo>
                  <a:pt x="510493" y="70122"/>
                </a:lnTo>
                <a:lnTo>
                  <a:pt x="451590" y="171099"/>
                </a:lnTo>
                <a:lnTo>
                  <a:pt x="345003" y="201953"/>
                </a:lnTo>
                <a:lnTo>
                  <a:pt x="314149" y="238417"/>
                </a:lnTo>
                <a:lnTo>
                  <a:pt x="280490" y="294515"/>
                </a:lnTo>
                <a:lnTo>
                  <a:pt x="249637" y="350613"/>
                </a:lnTo>
                <a:lnTo>
                  <a:pt x="201953" y="426346"/>
                </a:lnTo>
                <a:lnTo>
                  <a:pt x="145855" y="471224"/>
                </a:lnTo>
                <a:lnTo>
                  <a:pt x="86952" y="454395"/>
                </a:lnTo>
                <a:lnTo>
                  <a:pt x="28049" y="412321"/>
                </a:lnTo>
                <a:lnTo>
                  <a:pt x="0" y="336589"/>
                </a:lnTo>
                <a:close/>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7741297"/>
      </p:ext>
    </p:extLst>
  </p:cSld>
  <p:clrMapOvr>
    <a:masterClrMapping/>
  </p:clrMapOvr>
  <mc:AlternateContent xmlns:mc="http://schemas.openxmlformats.org/markup-compatibility/2006" xmlns:p14="http://schemas.microsoft.com/office/powerpoint/2010/main">
    <mc:Choice Requires="p14">
      <p:transition p14:dur="250" advClick="0" advTm="2968">
        <p:fade/>
      </p:transition>
    </mc:Choice>
    <mc:Fallback xmlns="">
      <p:transition advClick="0" advTm="29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fill="hold" grpId="0" nodeType="withEffect">
                                  <p:stCondLst>
                                    <p:cond delay="0"/>
                                  </p:stCondLst>
                                  <p:childTnLst>
                                    <p:animScale>
                                      <p:cBhvr>
                                        <p:cTn id="6" dur="2000" fill="hold"/>
                                        <p:tgtEl>
                                          <p:spTgt spid="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22" name="Group 48"/>
          <p:cNvGrpSpPr>
            <a:grpSpLocks/>
          </p:cNvGrpSpPr>
          <p:nvPr/>
        </p:nvGrpSpPr>
        <p:grpSpPr bwMode="auto">
          <a:xfrm>
            <a:off x="0" y="-14288"/>
            <a:ext cx="9144000" cy="6872288"/>
            <a:chOff x="0" y="-14263"/>
            <a:chExt cx="9144000" cy="6872263"/>
          </a:xfrm>
        </p:grpSpPr>
        <p:sp>
          <p:nvSpPr>
            <p:cNvPr id="50" name="Rectangle 49"/>
            <p:cNvSpPr/>
            <p:nvPr/>
          </p:nvSpPr>
          <p:spPr>
            <a:xfrm>
              <a:off x="0" y="-14263"/>
              <a:ext cx="9144000" cy="68722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1" name="Rectangle 50"/>
            <p:cNvSpPr/>
            <p:nvPr/>
          </p:nvSpPr>
          <p:spPr>
            <a:xfrm>
              <a:off x="0" y="68239"/>
              <a:ext cx="9144000" cy="6789761"/>
            </a:xfrm>
            <a:prstGeom prst="rect">
              <a:avLst/>
            </a:prstGeom>
            <a:gradFill flip="none" rotWithShape="1">
              <a:gsLst>
                <a:gs pos="100000">
                  <a:schemeClr val="tx1">
                    <a:lumMod val="95000"/>
                    <a:lumOff val="5000"/>
                  </a:schemeClr>
                </a:gs>
                <a:gs pos="0">
                  <a:schemeClr val="tx1">
                    <a:lumMod val="65000"/>
                    <a:lumOff val="35000"/>
                  </a:schemeClr>
                </a:gs>
              </a:gsLst>
              <a:path path="circle">
                <a:fillToRect l="50000" t="50000" r="50000" b="50000"/>
              </a:path>
              <a:tileRect/>
            </a:gradFill>
            <a:ln>
              <a:noFill/>
            </a:ln>
            <a:effectLst>
              <a:glow>
                <a:schemeClr val="tx1">
                  <a:alpha val="0"/>
                </a:schemeClr>
              </a:glow>
              <a:softEdge rad="3175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25" name="Rectangle 24"/>
          <p:cNvSpPr/>
          <p:nvPr/>
        </p:nvSpPr>
        <p:spPr>
          <a:xfrm>
            <a:off x="233011" y="620692"/>
            <a:ext cx="8677989" cy="5876781"/>
          </a:xfrm>
          <a:prstGeom prst="rect">
            <a:avLst/>
          </a:prstGeom>
          <a:solidFill>
            <a:schemeClr val="tx1">
              <a:alpha val="21961"/>
            </a:schemeClr>
          </a:solidFill>
          <a:ln>
            <a:noFill/>
          </a:ln>
          <a:effectLst>
            <a:outerShdw blurRad="381000" dist="203200" dir="5400000" sx="102000" sy="102000" rotWithShape="0">
              <a:prstClr val="black">
                <a:alpha val="49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en-US"/>
          </a:p>
        </p:txBody>
      </p:sp>
      <p:sp>
        <p:nvSpPr>
          <p:cNvPr id="39" name="Rectangle 38"/>
          <p:cNvSpPr/>
          <p:nvPr/>
        </p:nvSpPr>
        <p:spPr>
          <a:xfrm>
            <a:off x="0" y="-14288"/>
            <a:ext cx="9144000" cy="6872289"/>
          </a:xfrm>
          <a:prstGeom prst="rect">
            <a:avLst/>
          </a:prstGeom>
          <a:gradFill flip="none" rotWithShape="1">
            <a:gsLst>
              <a:gs pos="100000">
                <a:schemeClr val="bg1">
                  <a:lumMod val="87000"/>
                </a:schemeClr>
              </a:gs>
              <a:gs pos="13000">
                <a:schemeClr val="bg1"/>
              </a:gs>
            </a:gsLst>
            <a:lin ang="5400000" scaled="1"/>
            <a:tileRect/>
          </a:gradFill>
          <a:ln w="12700">
            <a:solidFill>
              <a:schemeClr val="bg1">
                <a:lumMod val="65000"/>
              </a:schemeClr>
            </a:solidFill>
          </a:ln>
          <a:effectLst>
            <a:outerShdw blurRad="381000" dist="203200" dir="5400000" sx="102000" sy="102000" rotWithShape="0">
              <a:prstClr val="black">
                <a:alpha val="49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Freeform 15"/>
          <p:cNvSpPr/>
          <p:nvPr/>
        </p:nvSpPr>
        <p:spPr>
          <a:xfrm>
            <a:off x="0" y="-14289"/>
            <a:ext cx="9144000" cy="936104"/>
          </a:xfrm>
          <a:custGeom>
            <a:avLst/>
            <a:gdLst>
              <a:gd name="connsiteX0" fmla="*/ 0 w 7435339"/>
              <a:gd name="connsiteY0" fmla="*/ 0 h 792088"/>
              <a:gd name="connsiteX1" fmla="*/ 7435339 w 7435339"/>
              <a:gd name="connsiteY1" fmla="*/ 0 h 792088"/>
              <a:gd name="connsiteX2" fmla="*/ 7435339 w 7435339"/>
              <a:gd name="connsiteY2" fmla="*/ 792088 h 792088"/>
              <a:gd name="connsiteX3" fmla="*/ 0 w 7435339"/>
              <a:gd name="connsiteY3" fmla="*/ 792088 h 792088"/>
              <a:gd name="connsiteX4" fmla="*/ 0 w 7435339"/>
              <a:gd name="connsiteY4" fmla="*/ 0 h 792088"/>
              <a:gd name="connsiteX0" fmla="*/ 0 w 7723371"/>
              <a:gd name="connsiteY0" fmla="*/ 0 h 792088"/>
              <a:gd name="connsiteX1" fmla="*/ 7723371 w 7723371"/>
              <a:gd name="connsiteY1" fmla="*/ 19023 h 792088"/>
              <a:gd name="connsiteX2" fmla="*/ 7435339 w 7723371"/>
              <a:gd name="connsiteY2" fmla="*/ 792088 h 792088"/>
              <a:gd name="connsiteX3" fmla="*/ 0 w 7723371"/>
              <a:gd name="connsiteY3" fmla="*/ 792088 h 792088"/>
              <a:gd name="connsiteX4" fmla="*/ 0 w 7723371"/>
              <a:gd name="connsiteY4" fmla="*/ 0 h 792088"/>
              <a:gd name="connsiteX0" fmla="*/ 0 w 7435339"/>
              <a:gd name="connsiteY0" fmla="*/ 0 h 792088"/>
              <a:gd name="connsiteX1" fmla="*/ 6701228 w 7435339"/>
              <a:gd name="connsiteY1" fmla="*/ 19023 h 792088"/>
              <a:gd name="connsiteX2" fmla="*/ 7435339 w 7435339"/>
              <a:gd name="connsiteY2" fmla="*/ 792088 h 792088"/>
              <a:gd name="connsiteX3" fmla="*/ 0 w 7435339"/>
              <a:gd name="connsiteY3" fmla="*/ 792088 h 792088"/>
              <a:gd name="connsiteX4" fmla="*/ 0 w 7435339"/>
              <a:gd name="connsiteY4" fmla="*/ 0 h 792088"/>
              <a:gd name="connsiteX0" fmla="*/ 0 w 6723847"/>
              <a:gd name="connsiteY0" fmla="*/ 0 h 792088"/>
              <a:gd name="connsiteX1" fmla="*/ 6701228 w 6723847"/>
              <a:gd name="connsiteY1" fmla="*/ 19023 h 792088"/>
              <a:gd name="connsiteX2" fmla="*/ 6723847 w 6723847"/>
              <a:gd name="connsiteY2" fmla="*/ 792088 h 792088"/>
              <a:gd name="connsiteX3" fmla="*/ 0 w 6723847"/>
              <a:gd name="connsiteY3" fmla="*/ 792088 h 792088"/>
              <a:gd name="connsiteX4" fmla="*/ 0 w 6723847"/>
              <a:gd name="connsiteY4" fmla="*/ 0 h 792088"/>
              <a:gd name="connsiteX0" fmla="*/ 0 w 6731291"/>
              <a:gd name="connsiteY0" fmla="*/ 0 h 792088"/>
              <a:gd name="connsiteX1" fmla="*/ 6731291 w 6731291"/>
              <a:gd name="connsiteY1" fmla="*/ 19023 h 792088"/>
              <a:gd name="connsiteX2" fmla="*/ 6723847 w 6731291"/>
              <a:gd name="connsiteY2" fmla="*/ 792088 h 792088"/>
              <a:gd name="connsiteX3" fmla="*/ 0 w 6731291"/>
              <a:gd name="connsiteY3" fmla="*/ 792088 h 792088"/>
              <a:gd name="connsiteX4" fmla="*/ 0 w 6731291"/>
              <a:gd name="connsiteY4" fmla="*/ 0 h 792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1291" h="792088">
                <a:moveTo>
                  <a:pt x="0" y="0"/>
                </a:moveTo>
                <a:lnTo>
                  <a:pt x="6731291" y="19023"/>
                </a:lnTo>
                <a:cubicBezTo>
                  <a:pt x="6728810" y="276711"/>
                  <a:pt x="6726328" y="534400"/>
                  <a:pt x="6723847" y="792088"/>
                </a:cubicBezTo>
                <a:lnTo>
                  <a:pt x="0" y="792088"/>
                </a:lnTo>
                <a:lnTo>
                  <a:pt x="0" y="0"/>
                </a:lnTo>
                <a:close/>
              </a:path>
            </a:pathLst>
          </a:custGeom>
          <a:gradFill flip="none" rotWithShape="1">
            <a:gsLst>
              <a:gs pos="0">
                <a:schemeClr val="tx2">
                  <a:lumMod val="75000"/>
                  <a:shade val="30000"/>
                  <a:satMod val="115000"/>
                </a:schemeClr>
              </a:gs>
              <a:gs pos="50000">
                <a:schemeClr val="tx2">
                  <a:lumMod val="75000"/>
                  <a:shade val="67500"/>
                  <a:satMod val="115000"/>
                </a:schemeClr>
              </a:gs>
              <a:gs pos="100000">
                <a:schemeClr val="tx2">
                  <a:lumMod val="75000"/>
                  <a:shade val="100000"/>
                  <a:satMod val="115000"/>
                </a:schemeClr>
              </a:gs>
            </a:gsLst>
            <a:lin ang="5400000" scaled="1"/>
            <a:tileRect/>
          </a:gradFill>
          <a:ln>
            <a:noFill/>
          </a:ln>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Title 1"/>
          <p:cNvSpPr>
            <a:spLocks noGrp="1"/>
          </p:cNvSpPr>
          <p:nvPr>
            <p:ph type="ctrTitle"/>
          </p:nvPr>
        </p:nvSpPr>
        <p:spPr>
          <a:xfrm>
            <a:off x="107504" y="0"/>
            <a:ext cx="9001000" cy="785819"/>
          </a:xfrm>
          <a:ln>
            <a:miter lim="800000"/>
            <a:headEnd/>
            <a:tailEnd/>
          </a:ln>
          <a:extLst/>
        </p:spPr>
        <p:txBody>
          <a:bodyPr rtlCol="0" anchor="t">
            <a:noAutofit/>
            <a:scene3d>
              <a:camera prst="orthographicFront"/>
              <a:lightRig rig="soft" dir="t">
                <a:rot lat="0" lon="0" rev="10800000"/>
              </a:lightRig>
            </a:scene3d>
            <a:sp3d>
              <a:bevelT w="27940" h="12700"/>
              <a:contourClr>
                <a:srgbClr val="DDDDDD"/>
              </a:contourClr>
            </a:sp3d>
          </a:bodyPr>
          <a:lstStyle/>
          <a:p>
            <a:pPr eaLnBrk="1" fontAlgn="auto" hangingPunct="1">
              <a:spcBef>
                <a:spcPts val="0"/>
              </a:spcBef>
              <a:spcAft>
                <a:spcPts val="0"/>
              </a:spcAft>
              <a:defRPr/>
            </a:pPr>
            <a:r>
              <a:rPr lang="en-US" b="1" spc="-151" dirty="0">
                <a:ln w="11430"/>
                <a:solidFill>
                  <a:srgbClr val="F8F8F8"/>
                </a:solidFill>
                <a:latin typeface="Rockwell" panose="02060603020205020403" pitchFamily="18" charset="0"/>
              </a:rPr>
              <a:t>Proposed</a:t>
            </a:r>
            <a:r>
              <a:rPr lang="en-US" b="1" spc="-151" dirty="0" smtClean="0">
                <a:ln w="11430"/>
                <a:solidFill>
                  <a:srgbClr val="F8F8F8"/>
                </a:solidFill>
                <a:latin typeface="+mn-lt"/>
              </a:rPr>
              <a:t> </a:t>
            </a:r>
            <a:r>
              <a:rPr lang="en-US" b="1" spc="-151" dirty="0">
                <a:ln w="11430"/>
                <a:solidFill>
                  <a:srgbClr val="F8F8F8"/>
                </a:solidFill>
                <a:latin typeface="Rockwell" panose="02060603020205020403" pitchFamily="18" charset="0"/>
              </a:rPr>
              <a:t>Method</a:t>
            </a:r>
          </a:p>
        </p:txBody>
      </p:sp>
      <p:sp>
        <p:nvSpPr>
          <p:cNvPr id="17" name="Subtitle 2"/>
          <p:cNvSpPr txBox="1">
            <a:spLocks/>
          </p:cNvSpPr>
          <p:nvPr/>
        </p:nvSpPr>
        <p:spPr bwMode="auto">
          <a:xfrm>
            <a:off x="-36512" y="980728"/>
            <a:ext cx="8640960" cy="504056"/>
          </a:xfrm>
          <a:prstGeom prst="rect">
            <a:avLst/>
          </a:prstGeom>
          <a:noFill/>
          <a:ln>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scene3d>
              <a:camera prst="orthographicFront"/>
              <a:lightRig rig="threePt" dir="t"/>
            </a:scene3d>
            <a:sp3d extrusionH="57150">
              <a:bevelT w="38100" h="38100"/>
            </a:sp3d>
          </a:bodyPr>
          <a:lstStyle>
            <a:lvl1pPr marL="0" indent="0" algn="ctr" rtl="0" eaLnBrk="0" fontAlgn="base" hangingPunct="0">
              <a:spcBef>
                <a:spcPct val="20000"/>
              </a:spcBef>
              <a:spcAft>
                <a:spcPct val="0"/>
              </a:spcAft>
              <a:buNone/>
              <a:defRPr sz="3200">
                <a:solidFill>
                  <a:schemeClr val="tx1">
                    <a:tint val="75000"/>
                  </a:schemeClr>
                </a:solidFill>
                <a:latin typeface="Arial" pitchFamily="34" charset="0"/>
              </a:defRPr>
            </a:lvl1pPr>
            <a:lvl2pPr marL="457178" indent="0" algn="ctr" rtl="0" eaLnBrk="0" fontAlgn="base" hangingPunct="0">
              <a:spcBef>
                <a:spcPct val="20000"/>
              </a:spcBef>
              <a:spcAft>
                <a:spcPct val="0"/>
              </a:spcAft>
              <a:buNone/>
              <a:defRPr sz="2800">
                <a:solidFill>
                  <a:schemeClr val="tx1">
                    <a:tint val="75000"/>
                  </a:schemeClr>
                </a:solidFill>
                <a:latin typeface="Arial" pitchFamily="34" charset="0"/>
              </a:defRPr>
            </a:lvl2pPr>
            <a:lvl3pPr marL="914354" indent="0" algn="ctr" rtl="0" eaLnBrk="0" fontAlgn="base" hangingPunct="0">
              <a:spcBef>
                <a:spcPct val="20000"/>
              </a:spcBef>
              <a:spcAft>
                <a:spcPct val="0"/>
              </a:spcAft>
              <a:buNone/>
              <a:defRPr sz="2400">
                <a:solidFill>
                  <a:schemeClr val="tx1">
                    <a:tint val="75000"/>
                  </a:schemeClr>
                </a:solidFill>
                <a:latin typeface="Arial" pitchFamily="34" charset="0"/>
              </a:defRPr>
            </a:lvl3pPr>
            <a:lvl4pPr marL="1371532" indent="0" algn="ctr" rtl="0" eaLnBrk="0" fontAlgn="base" hangingPunct="0">
              <a:spcBef>
                <a:spcPct val="20000"/>
              </a:spcBef>
              <a:spcAft>
                <a:spcPct val="0"/>
              </a:spcAft>
              <a:buNone/>
              <a:defRPr sz="2000">
                <a:solidFill>
                  <a:schemeClr val="tx1">
                    <a:tint val="75000"/>
                  </a:schemeClr>
                </a:solidFill>
                <a:latin typeface="Arial" pitchFamily="34" charset="0"/>
              </a:defRPr>
            </a:lvl4pPr>
            <a:lvl5pPr marL="1828709" indent="0" algn="ctr" rtl="0" eaLnBrk="0" fontAlgn="base" hangingPunct="0">
              <a:spcBef>
                <a:spcPct val="20000"/>
              </a:spcBef>
              <a:spcAft>
                <a:spcPct val="0"/>
              </a:spcAft>
              <a:buNone/>
              <a:defRPr sz="2000">
                <a:solidFill>
                  <a:schemeClr val="tx1">
                    <a:tint val="75000"/>
                  </a:schemeClr>
                </a:solidFill>
                <a:latin typeface="Arial" pitchFamily="34" charset="0"/>
              </a:defRPr>
            </a:lvl5pPr>
            <a:lvl6pPr marL="2285886" indent="0" algn="ctr" rtl="0" eaLnBrk="0" fontAlgn="base" hangingPunct="0">
              <a:spcBef>
                <a:spcPct val="20000"/>
              </a:spcBef>
              <a:spcAft>
                <a:spcPct val="0"/>
              </a:spcAft>
              <a:buNone/>
              <a:defRPr sz="2000">
                <a:solidFill>
                  <a:schemeClr val="tx1">
                    <a:tint val="75000"/>
                  </a:schemeClr>
                </a:solidFill>
                <a:latin typeface="Arial" pitchFamily="34" charset="0"/>
              </a:defRPr>
            </a:lvl6pPr>
            <a:lvl7pPr marL="2743062" indent="0" algn="ctr" rtl="0" eaLnBrk="0" fontAlgn="base" hangingPunct="0">
              <a:spcBef>
                <a:spcPct val="20000"/>
              </a:spcBef>
              <a:spcAft>
                <a:spcPct val="0"/>
              </a:spcAft>
              <a:buNone/>
              <a:defRPr sz="2000">
                <a:solidFill>
                  <a:schemeClr val="tx1">
                    <a:tint val="75000"/>
                  </a:schemeClr>
                </a:solidFill>
                <a:latin typeface="Arial" pitchFamily="34" charset="0"/>
              </a:defRPr>
            </a:lvl7pPr>
            <a:lvl8pPr marL="3200240" indent="0" algn="ctr" rtl="0" eaLnBrk="0" fontAlgn="base" hangingPunct="0">
              <a:spcBef>
                <a:spcPct val="20000"/>
              </a:spcBef>
              <a:spcAft>
                <a:spcPct val="0"/>
              </a:spcAft>
              <a:buNone/>
              <a:defRPr sz="2000">
                <a:solidFill>
                  <a:schemeClr val="tx1">
                    <a:tint val="75000"/>
                  </a:schemeClr>
                </a:solidFill>
                <a:latin typeface="Arial" pitchFamily="34" charset="0"/>
              </a:defRPr>
            </a:lvl8pPr>
            <a:lvl9pPr marL="3657418" indent="0" algn="ctr" rtl="0" eaLnBrk="0" fontAlgn="base" hangingPunct="0">
              <a:spcBef>
                <a:spcPct val="20000"/>
              </a:spcBef>
              <a:spcAft>
                <a:spcPct val="0"/>
              </a:spcAft>
              <a:buNone/>
              <a:defRPr sz="2000">
                <a:solidFill>
                  <a:schemeClr val="tx1">
                    <a:tint val="75000"/>
                  </a:schemeClr>
                </a:solidFill>
                <a:latin typeface="Arial" pitchFamily="34" charset="0"/>
              </a:defRPr>
            </a:lvl9pPr>
          </a:lstStyle>
          <a:p>
            <a:pPr marL="457200" indent="-457200" algn="l" eaLnBrk="1" fontAlgn="auto" hangingPunct="1">
              <a:spcBef>
                <a:spcPts val="0"/>
              </a:spcBef>
              <a:spcAft>
                <a:spcPts val="0"/>
              </a:spcAft>
              <a:buBlip>
                <a:blip r:embed="rId3"/>
              </a:buBlip>
              <a:defRPr/>
            </a:pPr>
            <a:r>
              <a:rPr lang="en-US" sz="2800" kern="0" spc="-150" dirty="0" smtClean="0">
                <a:solidFill>
                  <a:schemeClr val="tx2">
                    <a:lumMod val="75000"/>
                  </a:schemeClr>
                </a:solidFill>
              </a:rPr>
              <a:t>Step 3:Validation </a:t>
            </a:r>
            <a:r>
              <a:rPr lang="en-US" sz="2800" kern="0" spc="-150" dirty="0">
                <a:solidFill>
                  <a:schemeClr val="tx2">
                    <a:lumMod val="75000"/>
                  </a:schemeClr>
                </a:solidFill>
              </a:rPr>
              <a:t>(Coefficient of Line Correspondence )</a:t>
            </a:r>
            <a:endParaRPr lang="en-US" sz="2800" kern="0" spc="-150" dirty="0" smtClean="0">
              <a:solidFill>
                <a:schemeClr val="tx2">
                  <a:lumMod val="75000"/>
                </a:schemeClr>
              </a:solidFill>
            </a:endParaRPr>
          </a:p>
          <a:p>
            <a:pPr algn="l" eaLnBrk="1" fontAlgn="auto" hangingPunct="1">
              <a:spcBef>
                <a:spcPts val="0"/>
              </a:spcBef>
              <a:spcAft>
                <a:spcPts val="0"/>
              </a:spcAft>
              <a:defRPr/>
            </a:pPr>
            <a:endParaRPr lang="en-US" kern="0" spc="-150" dirty="0">
              <a:solidFill>
                <a:srgbClr val="1F497D">
                  <a:lumMod val="75000"/>
                </a:srgbClr>
              </a:solidFill>
            </a:endParaRPr>
          </a:p>
          <a:p>
            <a:pPr marL="457200" lvl="1" algn="l" eaLnBrk="1" fontAlgn="auto" hangingPunct="1">
              <a:spcBef>
                <a:spcPts val="0"/>
              </a:spcBef>
              <a:spcAft>
                <a:spcPts val="0"/>
              </a:spcAft>
              <a:defRPr/>
            </a:pPr>
            <a:endParaRPr lang="en-US" sz="2400" kern="0" spc="-150" dirty="0" smtClean="0">
              <a:solidFill>
                <a:srgbClr val="1F497D">
                  <a:lumMod val="75000"/>
                </a:srgbClr>
              </a:solidFill>
              <a:latin typeface="Calibri"/>
            </a:endParaRPr>
          </a:p>
          <a:p>
            <a:pPr algn="l" eaLnBrk="1" fontAlgn="auto" hangingPunct="1">
              <a:spcBef>
                <a:spcPts val="0"/>
              </a:spcBef>
              <a:spcAft>
                <a:spcPts val="0"/>
              </a:spcAft>
              <a:defRPr/>
            </a:pPr>
            <a:endParaRPr lang="en-US" sz="2400" kern="0" spc="-150" dirty="0" smtClean="0">
              <a:solidFill>
                <a:schemeClr val="tx2">
                  <a:lumMod val="75000"/>
                </a:schemeClr>
              </a:solidFill>
            </a:endParaRPr>
          </a:p>
          <a:p>
            <a:pPr algn="l" eaLnBrk="1" fontAlgn="auto" hangingPunct="1">
              <a:spcBef>
                <a:spcPts val="0"/>
              </a:spcBef>
              <a:spcAft>
                <a:spcPts val="0"/>
              </a:spcAft>
              <a:defRPr/>
            </a:pPr>
            <a:endParaRPr lang="en-US" sz="2400" spc="-150" dirty="0">
              <a:solidFill>
                <a:schemeClr val="tx2">
                  <a:lumMod val="75000"/>
                </a:schemeClr>
              </a:solidFill>
            </a:endParaRPr>
          </a:p>
        </p:txBody>
      </p:sp>
      <p:sp>
        <p:nvSpPr>
          <p:cNvPr id="6" name="Subtitle 5"/>
          <p:cNvSpPr>
            <a:spLocks noGrp="1"/>
          </p:cNvSpPr>
          <p:nvPr>
            <p:ph type="subTitle" idx="1"/>
          </p:nvPr>
        </p:nvSpPr>
        <p:spPr/>
        <p:txBody>
          <a:bodyPr/>
          <a:lstStyle/>
          <a:p>
            <a:endParaRPr lang="en-US"/>
          </a:p>
        </p:txBody>
      </p:sp>
      <p:pic>
        <p:nvPicPr>
          <p:cNvPr id="18" name="Picture 17"/>
          <p:cNvPicPr/>
          <p:nvPr/>
        </p:nvPicPr>
        <p:blipFill>
          <a:blip r:embed="rId4" cstate="print">
            <a:extLst>
              <a:ext uri="{28A0092B-C50C-407E-A947-70E740481C1C}">
                <a14:useLocalDpi xmlns:a14="http://schemas.microsoft.com/office/drawing/2010/main" val="0"/>
              </a:ext>
            </a:extLst>
          </a:blip>
          <a:stretch>
            <a:fillRect/>
          </a:stretch>
        </p:blipFill>
        <p:spPr>
          <a:xfrm>
            <a:off x="1220748" y="2092735"/>
            <a:ext cx="6702504" cy="2965807"/>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38619" y="5419232"/>
                <a:ext cx="8768939" cy="6041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1600" i="1">
                              <a:latin typeface="Cambria Math" panose="02040503050406030204" pitchFamily="18" charset="0"/>
                            </a:rPr>
                          </m:ctrlPr>
                        </m:fPr>
                        <m:num>
                          <m:r>
                            <m:rPr>
                              <m:sty m:val="p"/>
                            </m:rPr>
                            <a:rPr lang="en-US" sz="1600">
                              <a:latin typeface="Cambria Math" panose="02040503050406030204" pitchFamily="18" charset="0"/>
                            </a:rPr>
                            <m:t>l</m:t>
                          </m:r>
                          <m:r>
                            <m:rPr>
                              <m:sty m:val="p"/>
                            </m:rPr>
                            <a:rPr lang="en-US" sz="1600" i="0">
                              <a:latin typeface="Cambria Math" panose="02040503050406030204" pitchFamily="18" charset="0"/>
                            </a:rPr>
                            <m:t>engths</m:t>
                          </m:r>
                          <m:r>
                            <a:rPr lang="en-US" sz="1600" i="0">
                              <a:latin typeface="Cambria Math" panose="02040503050406030204" pitchFamily="18" charset="0"/>
                            </a:rPr>
                            <m:t> </m:t>
                          </m:r>
                          <m:r>
                            <m:rPr>
                              <m:sty m:val="p"/>
                            </m:rPr>
                            <a:rPr lang="en-US" sz="1600" i="0">
                              <a:latin typeface="Cambria Math" panose="02040503050406030204" pitchFamily="18" charset="0"/>
                            </a:rPr>
                            <m:t>of</m:t>
                          </m:r>
                          <m:r>
                            <a:rPr lang="en-US" sz="1600" i="0">
                              <a:latin typeface="Cambria Math" panose="02040503050406030204" pitchFamily="18" charset="0"/>
                            </a:rPr>
                            <m:t> </m:t>
                          </m:r>
                          <m:r>
                            <m:rPr>
                              <m:sty m:val="p"/>
                            </m:rPr>
                            <a:rPr lang="en-US" sz="1600" i="0">
                              <a:latin typeface="Cambria Math" panose="02040503050406030204" pitchFamily="18" charset="0"/>
                            </a:rPr>
                            <m:t>corresponding</m:t>
                          </m:r>
                          <m:r>
                            <a:rPr lang="en-US" sz="1600" i="0">
                              <a:latin typeface="Cambria Math" panose="02040503050406030204" pitchFamily="18" charset="0"/>
                            </a:rPr>
                            <m:t> </m:t>
                          </m:r>
                          <m:r>
                            <m:rPr>
                              <m:sty m:val="p"/>
                            </m:rPr>
                            <a:rPr lang="en-US" sz="1600" i="0">
                              <a:latin typeface="Cambria Math" panose="02040503050406030204" pitchFamily="18" charset="0"/>
                            </a:rPr>
                            <m:t>features</m:t>
                          </m:r>
                        </m:num>
                        <m:den>
                          <m:d>
                            <m:dPr>
                              <m:begChr m:val=""/>
                              <m:ctrlPr>
                                <a:rPr lang="en-US" sz="1600" i="1">
                                  <a:latin typeface="Cambria Math" panose="02040503050406030204" pitchFamily="18" charset="0"/>
                                </a:rPr>
                              </m:ctrlPr>
                            </m:dPr>
                            <m:e>
                              <m:d>
                                <m:dPr>
                                  <m:ctrlPr>
                                    <a:rPr lang="en-US" sz="1600" i="1">
                                      <a:latin typeface="Cambria Math" panose="02040503050406030204" pitchFamily="18" charset="0"/>
                                    </a:rPr>
                                  </m:ctrlPr>
                                </m:dPr>
                                <m:e>
                                  <m:r>
                                    <m:rPr>
                                      <m:sty m:val="p"/>
                                    </m:rPr>
                                    <a:rPr lang="en-US" sz="1600" i="0">
                                      <a:latin typeface="Cambria Math" panose="02040503050406030204" pitchFamily="18" charset="0"/>
                                    </a:rPr>
                                    <m:t>lengths</m:t>
                                  </m:r>
                                  <m:r>
                                    <a:rPr lang="en-US" sz="1600" i="0">
                                      <a:latin typeface="Cambria Math" panose="02040503050406030204" pitchFamily="18" charset="0"/>
                                    </a:rPr>
                                    <m:t> </m:t>
                                  </m:r>
                                  <m:r>
                                    <m:rPr>
                                      <m:sty m:val="p"/>
                                    </m:rPr>
                                    <a:rPr lang="en-US" sz="1600" i="0">
                                      <a:latin typeface="Cambria Math" panose="02040503050406030204" pitchFamily="18" charset="0"/>
                                    </a:rPr>
                                    <m:t>of</m:t>
                                  </m:r>
                                  <m:r>
                                    <a:rPr lang="en-US" sz="1600" i="0">
                                      <a:latin typeface="Cambria Math" panose="02040503050406030204" pitchFamily="18" charset="0"/>
                                    </a:rPr>
                                    <m:t> </m:t>
                                  </m:r>
                                  <m:r>
                                    <m:rPr>
                                      <m:sty m:val="p"/>
                                    </m:rPr>
                                    <a:rPr lang="en-US" sz="1600" i="0">
                                      <a:latin typeface="Cambria Math" panose="02040503050406030204" pitchFamily="18" charset="0"/>
                                    </a:rPr>
                                    <m:t>corresponding</m:t>
                                  </m:r>
                                  <m:r>
                                    <a:rPr lang="en-US" sz="1600" i="0">
                                      <a:latin typeface="Cambria Math" panose="02040503050406030204" pitchFamily="18" charset="0"/>
                                    </a:rPr>
                                    <m:t> </m:t>
                                  </m:r>
                                  <m:r>
                                    <m:rPr>
                                      <m:sty m:val="p"/>
                                    </m:rPr>
                                    <a:rPr lang="en-US" sz="1600" i="0">
                                      <a:latin typeface="Cambria Math" panose="02040503050406030204" pitchFamily="18" charset="0"/>
                                    </a:rPr>
                                    <m:t>features</m:t>
                                  </m:r>
                                </m:e>
                              </m:d>
                              <m:r>
                                <a:rPr lang="en-US" sz="1600" i="0">
                                  <a:latin typeface="Cambria Math" panose="02040503050406030204" pitchFamily="18" charset="0"/>
                                </a:rPr>
                                <m:t>+(</m:t>
                              </m:r>
                              <m:r>
                                <m:rPr>
                                  <m:sty m:val="p"/>
                                </m:rPr>
                                <a:rPr lang="en-US" sz="1600" i="0">
                                  <a:latin typeface="Cambria Math" panose="02040503050406030204" pitchFamily="18" charset="0"/>
                                </a:rPr>
                                <m:t>length</m:t>
                              </m:r>
                              <m:r>
                                <a:rPr lang="en-US" sz="1600" i="0">
                                  <a:latin typeface="Cambria Math" panose="02040503050406030204" pitchFamily="18" charset="0"/>
                                </a:rPr>
                                <m:t> </m:t>
                              </m:r>
                              <m:r>
                                <m:rPr>
                                  <m:sty m:val="p"/>
                                </m:rPr>
                                <a:rPr lang="en-US" sz="1600" i="0">
                                  <a:latin typeface="Cambria Math" panose="02040503050406030204" pitchFamily="18" charset="0"/>
                                </a:rPr>
                                <m:t>of</m:t>
                              </m:r>
                              <m:r>
                                <a:rPr lang="en-US" sz="1600" i="0">
                                  <a:latin typeface="Cambria Math" panose="02040503050406030204" pitchFamily="18" charset="0"/>
                                </a:rPr>
                                <m:t> </m:t>
                              </m:r>
                              <m:r>
                                <m:rPr>
                                  <m:sty m:val="p"/>
                                </m:rPr>
                                <a:rPr lang="en-US" sz="1600" i="0">
                                  <a:latin typeface="Cambria Math" panose="02040503050406030204" pitchFamily="18" charset="0"/>
                                </a:rPr>
                                <m:t>commission</m:t>
                              </m:r>
                              <m:r>
                                <a:rPr lang="en-US" sz="1600" i="0">
                                  <a:latin typeface="Cambria Math" panose="02040503050406030204" pitchFamily="18" charset="0"/>
                                </a:rPr>
                                <m:t> </m:t>
                              </m:r>
                              <m:r>
                                <m:rPr>
                                  <m:sty m:val="p"/>
                                </m:rPr>
                                <a:rPr lang="en-US" sz="1600" i="0">
                                  <a:latin typeface="Cambria Math" panose="02040503050406030204" pitchFamily="18" charset="0"/>
                                </a:rPr>
                                <m:t>errors</m:t>
                              </m:r>
                              <m:r>
                                <a:rPr lang="en-US" sz="1600" i="0">
                                  <a:latin typeface="Cambria Math" panose="02040503050406030204" pitchFamily="18" charset="0"/>
                                </a:rPr>
                                <m:t> + </m:t>
                              </m:r>
                              <m:r>
                                <m:rPr>
                                  <m:sty m:val="p"/>
                                </m:rPr>
                                <a:rPr lang="en-US" sz="1600" i="0">
                                  <a:latin typeface="Cambria Math" panose="02040503050406030204" pitchFamily="18" charset="0"/>
                                </a:rPr>
                                <m:t>length</m:t>
                              </m:r>
                              <m:r>
                                <a:rPr lang="en-US" sz="1600" i="0">
                                  <a:latin typeface="Cambria Math" panose="02040503050406030204" pitchFamily="18" charset="0"/>
                                </a:rPr>
                                <m:t> </m:t>
                              </m:r>
                              <m:r>
                                <m:rPr>
                                  <m:sty m:val="p"/>
                                </m:rPr>
                                <a:rPr lang="en-US" sz="1600" i="0">
                                  <a:latin typeface="Cambria Math" panose="02040503050406030204" pitchFamily="18" charset="0"/>
                                </a:rPr>
                                <m:t>of</m:t>
                              </m:r>
                              <m:r>
                                <a:rPr lang="en-US" sz="1600" i="0">
                                  <a:latin typeface="Cambria Math" panose="02040503050406030204" pitchFamily="18" charset="0"/>
                                </a:rPr>
                                <m:t> </m:t>
                              </m:r>
                              <m:r>
                                <m:rPr>
                                  <m:sty m:val="p"/>
                                </m:rPr>
                                <a:rPr lang="en-US" sz="1600" i="0">
                                  <a:latin typeface="Cambria Math" panose="02040503050406030204" pitchFamily="18" charset="0"/>
                                </a:rPr>
                                <m:t>omission</m:t>
                              </m:r>
                              <m:r>
                                <a:rPr lang="en-US" sz="1600" i="0">
                                  <a:latin typeface="Cambria Math" panose="02040503050406030204" pitchFamily="18" charset="0"/>
                                </a:rPr>
                                <m:t> </m:t>
                              </m:r>
                              <m:r>
                                <m:rPr>
                                  <m:sty m:val="p"/>
                                </m:rPr>
                                <a:rPr lang="en-US" sz="1600" i="0">
                                  <a:latin typeface="Cambria Math" panose="02040503050406030204" pitchFamily="18" charset="0"/>
                                </a:rPr>
                                <m:t>errors</m:t>
                              </m:r>
                            </m:e>
                          </m:d>
                        </m:den>
                      </m:f>
                    </m:oMath>
                  </m:oMathPara>
                </a14:m>
                <a:endParaRPr lang="en-US" sz="1600" dirty="0"/>
              </a:p>
            </p:txBody>
          </p:sp>
        </mc:Choice>
        <mc:Fallback xmlns="">
          <p:sp>
            <p:nvSpPr>
              <p:cNvPr id="7" name="Rectangle 6"/>
              <p:cNvSpPr>
                <a:spLocks noRot="1" noChangeAspect="1" noMove="1" noResize="1" noEditPoints="1" noAdjustHandles="1" noChangeArrowheads="1" noChangeShapeType="1" noTextEdit="1"/>
              </p:cNvSpPr>
              <p:nvPr/>
            </p:nvSpPr>
            <p:spPr>
              <a:xfrm>
                <a:off x="38619" y="5419232"/>
                <a:ext cx="8768939" cy="604140"/>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45659067"/>
      </p:ext>
    </p:extLst>
  </p:cSld>
  <p:clrMapOvr>
    <a:masterClrMapping/>
  </p:clrMapOvr>
  <mc:AlternateContent xmlns:mc="http://schemas.openxmlformats.org/markup-compatibility/2006" xmlns:p14="http://schemas.microsoft.com/office/powerpoint/2010/main">
    <mc:Choice Requires="p14">
      <p:transition p14:dur="250" advClick="0" advTm="2968">
        <p:fade/>
      </p:transition>
    </mc:Choice>
    <mc:Fallback xmlns="">
      <p:transition advClick="0" advTm="2968">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qjXgU54M3kumbCyD2uI_y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7NEy4pnGOEqXP52ssObOB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3TQpwHfhlkev97qDDpCTyw"/>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mrGOHOxF022ZIg2oT2dDg"/>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1mrGOHOxF022ZIg2oT2dDg"/>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18662</TotalTime>
  <Words>1858</Words>
  <Application>Microsoft Office PowerPoint</Application>
  <PresentationFormat>On-screen Show (4:3)</PresentationFormat>
  <Paragraphs>470</Paragraphs>
  <Slides>32</Slides>
  <Notes>32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32</vt:i4>
      </vt:variant>
    </vt:vector>
  </HeadingPairs>
  <TitlesOfParts>
    <vt:vector size="44" baseType="lpstr">
      <vt:lpstr>SimSun</vt:lpstr>
      <vt:lpstr>Arial</vt:lpstr>
      <vt:lpstr>Arial Black</vt:lpstr>
      <vt:lpstr>Calibri</vt:lpstr>
      <vt:lpstr>Calibri Light</vt:lpstr>
      <vt:lpstr>Cambria Math</vt:lpstr>
      <vt:lpstr>Charis SIL</vt:lpstr>
      <vt:lpstr>Helvetica Neue</vt:lpstr>
      <vt:lpstr>Rockwell</vt:lpstr>
      <vt:lpstr>Times New Roman</vt:lpstr>
      <vt:lpstr>Office Theme</vt:lpstr>
      <vt:lpstr>1_Office Theme</vt:lpstr>
      <vt:lpstr>PowerPoint Presentation</vt:lpstr>
      <vt:lpstr>Introduction </vt:lpstr>
      <vt:lpstr>Introduction </vt:lpstr>
      <vt:lpstr>Introduction </vt:lpstr>
      <vt:lpstr>Introduction </vt:lpstr>
      <vt:lpstr>Introduction </vt:lpstr>
      <vt:lpstr>Proposed Method</vt:lpstr>
      <vt:lpstr>Proposed Method</vt:lpstr>
      <vt:lpstr>Proposed Method</vt:lpstr>
      <vt:lpstr>Proposed Method</vt:lpstr>
      <vt:lpstr>Proposed Method</vt:lpstr>
      <vt:lpstr>Proposed Method</vt:lpstr>
      <vt:lpstr>Proposed Method</vt:lpstr>
      <vt:lpstr>Proposed Method</vt:lpstr>
      <vt:lpstr>Proposed Method</vt:lpstr>
      <vt:lpstr>Datasets</vt:lpstr>
      <vt:lpstr>Study Areas</vt:lpstr>
      <vt:lpstr>Study Areas</vt:lpstr>
      <vt:lpstr>Evaluation and Results</vt:lpstr>
      <vt:lpstr>Evaluation and Results</vt:lpstr>
      <vt:lpstr>Evaluation and Results</vt:lpstr>
      <vt:lpstr>Evaluation and Results</vt:lpstr>
      <vt:lpstr>Evaluation and Results</vt:lpstr>
      <vt:lpstr>Evaluation and Results</vt:lpstr>
      <vt:lpstr>Evaluation and Results</vt:lpstr>
      <vt:lpstr>Evaluation and Results</vt:lpstr>
      <vt:lpstr>Evaluation and Results</vt:lpstr>
      <vt:lpstr>Evaluation and Results</vt:lpstr>
      <vt:lpstr>Conclusions</vt:lpstr>
      <vt:lpstr>Acknowledgments</vt:lpstr>
      <vt:lpstr>PowerPoint Presentation</vt:lpstr>
      <vt:lpstr>Evaluation and Results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MGH</cp:lastModifiedBy>
  <cp:revision>1627</cp:revision>
  <dcterms:created xsi:type="dcterms:W3CDTF">2010-09-16T04:18:50Z</dcterms:created>
  <dcterms:modified xsi:type="dcterms:W3CDTF">2014-12-09T06:07:03Z</dcterms:modified>
</cp:coreProperties>
</file>